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7"/>
  </p:notesMasterIdLst>
  <p:sldIdLst>
    <p:sldId id="256" r:id="rId4"/>
    <p:sldId id="1653" r:id="rId5"/>
    <p:sldId id="1637" r:id="rId6"/>
    <p:sldId id="1655" r:id="rId7"/>
    <p:sldId id="1656" r:id="rId8"/>
    <p:sldId id="1657" r:id="rId9"/>
    <p:sldId id="504" r:id="rId10"/>
    <p:sldId id="1658" r:id="rId11"/>
    <p:sldId id="513" r:id="rId12"/>
    <p:sldId id="523" r:id="rId13"/>
    <p:sldId id="1659" r:id="rId14"/>
    <p:sldId id="1660" r:id="rId15"/>
    <p:sldId id="16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D9FF"/>
    <a:srgbClr val="F6A9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02"/>
      </p:cViewPr>
      <p:guideLst/>
    </p:cSldViewPr>
  </p:slideViewPr>
  <p:notesTextViewPr>
    <p:cViewPr>
      <p:scale>
        <a:sx n="1" d="1"/>
        <a:sy n="1" d="1"/>
      </p:scale>
      <p:origin x="0" y="-24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71672-459C-48E7-B75A-791676328DE9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AB4A0-C9DF-4D2E-A66C-F8323DA9C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51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he-pgm5-wiki.fandom.com/wiki/EggDog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he-pgm5-wiki.fandom.com/wiki/EggDog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he-pgm5-wiki.fandom.com/wiki/EggDog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he-pgm5-wiki.fandom.com/wiki/EggDog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he-pgm5-wiki.fandom.com/wiki/EggDog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he-pgm5-wiki.fandom.com/wiki/EggDog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he-pgm5-wiki.fandom.com/wiki/EggDog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This video is created by </a:t>
            </a:r>
            <a:r>
              <a:rPr lang="en-US" dirty="0" err="1"/>
              <a:t>Zamsire</a:t>
            </a:r>
            <a:r>
              <a:rPr lang="en-US" dirty="0"/>
              <a:t> and can be found on </a:t>
            </a:r>
            <a:r>
              <a:rPr lang="en-US" dirty="0" err="1"/>
              <a:t>Youtube</a:t>
            </a:r>
            <a:r>
              <a:rPr lang="en-US" dirty="0"/>
              <a:t>, Instagram or </a:t>
            </a:r>
            <a:r>
              <a:rPr lang="en-US" dirty="0" err="1"/>
              <a:t>tiktok</a:t>
            </a:r>
            <a:r>
              <a:rPr lang="en-US" dirty="0"/>
              <a:t>!</a:t>
            </a:r>
            <a:br>
              <a:rPr lang="en-US" dirty="0"/>
            </a:br>
            <a:r>
              <a:rPr lang="en-US" dirty="0"/>
              <a:t>The videos are so cute and my previous students loved egg dog ~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6AB4A0-C9DF-4D2E-A66C-F8323DA9C2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969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Assets Used:</a:t>
            </a:r>
            <a:br>
              <a:rPr lang="en-US" dirty="0"/>
            </a:br>
            <a:r>
              <a:rPr lang="en-US" dirty="0"/>
              <a:t>Blur Hospital background: freepik.com</a:t>
            </a:r>
          </a:p>
          <a:p>
            <a:pPr marL="0" indent="0">
              <a:buNone/>
            </a:pPr>
            <a:r>
              <a:rPr lang="en-US" dirty="0" err="1"/>
              <a:t>Eggdog</a:t>
            </a:r>
            <a:r>
              <a:rPr lang="en-US" dirty="0"/>
              <a:t> Video and PNGs – </a:t>
            </a:r>
            <a:r>
              <a:rPr lang="en-US" dirty="0" err="1"/>
              <a:t>Zamsire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Doctor </a:t>
            </a:r>
            <a:r>
              <a:rPr lang="en-US" dirty="0" err="1"/>
              <a:t>Eggdog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HERE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6AB4A0-C9DF-4D2E-A66C-F8323DA9C2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458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Assets Used:</a:t>
            </a:r>
            <a:br>
              <a:rPr lang="en-US" dirty="0"/>
            </a:br>
            <a:r>
              <a:rPr lang="en-US" dirty="0"/>
              <a:t>Blur Hospital background: freepik.com</a:t>
            </a:r>
          </a:p>
          <a:p>
            <a:pPr marL="0" indent="0">
              <a:buNone/>
            </a:pPr>
            <a:r>
              <a:rPr lang="en-US" dirty="0" err="1"/>
              <a:t>Eggdog</a:t>
            </a:r>
            <a:r>
              <a:rPr lang="en-US" dirty="0"/>
              <a:t> Video and PNGs – </a:t>
            </a:r>
            <a:r>
              <a:rPr lang="en-US" dirty="0" err="1"/>
              <a:t>Zamsire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Doctor </a:t>
            </a:r>
            <a:r>
              <a:rPr lang="en-US" dirty="0" err="1"/>
              <a:t>Eggdog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HERE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6AB4A0-C9DF-4D2E-A66C-F8323DA9C2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557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Assets Used:</a:t>
            </a:r>
            <a:br>
              <a:rPr lang="en-US" dirty="0"/>
            </a:br>
            <a:r>
              <a:rPr lang="en-US" dirty="0"/>
              <a:t>Blur Hospital background: freepik.com</a:t>
            </a:r>
          </a:p>
          <a:p>
            <a:pPr marL="0" indent="0">
              <a:buNone/>
            </a:pPr>
            <a:r>
              <a:rPr lang="en-US" dirty="0" err="1"/>
              <a:t>Eggdog</a:t>
            </a:r>
            <a:r>
              <a:rPr lang="en-US" dirty="0"/>
              <a:t> Video and PNGs – </a:t>
            </a:r>
            <a:r>
              <a:rPr lang="en-US" dirty="0" err="1"/>
              <a:t>Zamsire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Doctor </a:t>
            </a:r>
            <a:r>
              <a:rPr lang="en-US" dirty="0" err="1"/>
              <a:t>Eggdog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HERE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6AB4A0-C9DF-4D2E-A66C-F8323DA9C2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840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Assets Used:</a:t>
            </a:r>
            <a:br>
              <a:rPr lang="en-US" dirty="0"/>
            </a:br>
            <a:r>
              <a:rPr lang="en-US" dirty="0"/>
              <a:t>Blur Hospital background: freepik.com</a:t>
            </a:r>
          </a:p>
          <a:p>
            <a:pPr marL="0" indent="0">
              <a:buNone/>
            </a:pPr>
            <a:r>
              <a:rPr lang="en-US" dirty="0" err="1"/>
              <a:t>Eggdog</a:t>
            </a:r>
            <a:r>
              <a:rPr lang="en-US" dirty="0"/>
              <a:t> Video and PNGs – </a:t>
            </a:r>
            <a:r>
              <a:rPr lang="en-US" dirty="0" err="1"/>
              <a:t>Zamsire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Doctor </a:t>
            </a:r>
            <a:r>
              <a:rPr lang="en-US" dirty="0" err="1"/>
              <a:t>Eggdog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HERE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6AB4A0-C9DF-4D2E-A66C-F8323DA9C2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84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Assets Used:</a:t>
            </a:r>
            <a:br>
              <a:rPr lang="en-US" dirty="0"/>
            </a:br>
            <a:r>
              <a:rPr lang="en-US" dirty="0"/>
              <a:t>Blur Hospital background: freepik.com</a:t>
            </a:r>
          </a:p>
          <a:p>
            <a:pPr marL="0" indent="0">
              <a:buNone/>
            </a:pPr>
            <a:r>
              <a:rPr lang="en-US" dirty="0" err="1"/>
              <a:t>Eggdog</a:t>
            </a:r>
            <a:r>
              <a:rPr lang="en-US" dirty="0"/>
              <a:t> Video and PNGs – </a:t>
            </a:r>
            <a:r>
              <a:rPr lang="en-US" dirty="0" err="1"/>
              <a:t>Zamsire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Doctor </a:t>
            </a:r>
            <a:r>
              <a:rPr lang="en-US" dirty="0" err="1"/>
              <a:t>Eggdog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HERE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6AB4A0-C9DF-4D2E-A66C-F8323DA9C2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38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Assets Used:</a:t>
            </a:r>
            <a:br>
              <a:rPr lang="en-US" dirty="0"/>
            </a:br>
            <a:r>
              <a:rPr lang="en-US" dirty="0"/>
              <a:t>Blur Hospital background: freepik.com</a:t>
            </a:r>
          </a:p>
          <a:p>
            <a:pPr marL="0" indent="0">
              <a:buNone/>
            </a:pPr>
            <a:r>
              <a:rPr lang="en-US" dirty="0" err="1"/>
              <a:t>Eggdog</a:t>
            </a:r>
            <a:r>
              <a:rPr lang="en-US" dirty="0"/>
              <a:t> Video and PNGs – </a:t>
            </a:r>
            <a:r>
              <a:rPr lang="en-US" dirty="0" err="1"/>
              <a:t>Zamsire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Doctor </a:t>
            </a:r>
            <a:r>
              <a:rPr lang="en-US" dirty="0" err="1"/>
              <a:t>Eggdog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HERE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6AB4A0-C9DF-4D2E-A66C-F8323DA9C2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531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4" name="Google Shape;2004;g137ccd13af7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5" name="Google Shape;2005;g137ccd13af7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76908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4" name="Google Shape;2004;g137ccd13af7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5" name="Google Shape;2005;g137ccd13af7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5630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4" name="Google Shape;2004;g137ccd13af7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5" name="Google Shape;2005;g137ccd13af7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9002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Assets Used:</a:t>
            </a:r>
            <a:br>
              <a:rPr lang="en-US" dirty="0"/>
            </a:br>
            <a:r>
              <a:rPr lang="en-US" dirty="0"/>
              <a:t>Blur Hospital background: freepik.com</a:t>
            </a:r>
          </a:p>
          <a:p>
            <a:pPr marL="0" indent="0">
              <a:buNone/>
            </a:pPr>
            <a:r>
              <a:rPr lang="en-US" dirty="0" err="1"/>
              <a:t>Eggdog</a:t>
            </a:r>
            <a:r>
              <a:rPr lang="en-US" dirty="0"/>
              <a:t> Video and PNGs – </a:t>
            </a:r>
            <a:r>
              <a:rPr lang="en-US" dirty="0" err="1"/>
              <a:t>Zamsire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Doctor </a:t>
            </a:r>
            <a:r>
              <a:rPr lang="en-US" dirty="0" err="1"/>
              <a:t>Eggdog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HERE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6AB4A0-C9DF-4D2E-A66C-F8323DA9C29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72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bit.ly/2TtBDfr" TargetMode="Externa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8B30C-5D16-4BE0-872E-795FBAF5C6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D9E603-A26E-4459-A051-C5D098FB60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0C89B-4DAF-45B0-9346-A805B0D74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225-ABA7-46C4-BF3E-A118B7FF32E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64A83-3F65-4452-9919-14DD7B966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D94A30-AD93-4C14-BCC2-5E7D11593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585E-3D46-4974-96CA-DBC305839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568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81742-AE9A-4317-A25C-996861C09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05000-5A5B-402A-BCB7-1AD53E0EA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083BE-503B-454B-9725-B0B47848F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225-ABA7-46C4-BF3E-A118B7FF32E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F2E58-0A2B-4A65-825C-F63665566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E87733-BB29-42E1-B3E9-FE088DAC3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585E-3D46-4974-96CA-DBC305839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222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B330D-D94C-480F-91E5-79238C1E9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22E2E2-6CC8-49B7-8879-F58CFEFCC4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65693-1604-47B2-8093-6BD6529E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225-ABA7-46C4-BF3E-A118B7FF32E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9C3D4-345E-47D4-9861-9E7033992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75ADD-35E8-4EA5-BAC5-D7AF40F10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585E-3D46-4974-96CA-DBC305839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231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F5943-02FD-424F-99AE-E4268328A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EF75A-6F94-4A41-8178-35CDB5BADF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93712B-A3A8-4970-9559-B11D04F6C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E789A8-78F8-407F-B1FB-A0EACCA6A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225-ABA7-46C4-BF3E-A118B7FF32E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D6C54F-1FCA-4E0A-B815-75C20D08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C8761-2F29-423B-AE80-2A5287797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585E-3D46-4974-96CA-DBC305839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922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688D6-BCC8-484F-87E7-903B2412E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C3897-1D34-4820-A98B-B0FFEA6EC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506DEC-FEBA-41CF-BD52-6DB7202817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C839FB-5A5A-42B0-91B3-8AB38662C3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70BA18-0CF3-4EE9-8B3C-79B185BF5E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99FFF5-C225-4B06-A55B-3F21BD350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225-ABA7-46C4-BF3E-A118B7FF32E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731E26-C9F3-4B51-9D46-CC94CF374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19E82C-1E8B-4B24-AFB6-E4482B1AF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585E-3D46-4974-96CA-DBC305839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02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E677F-B54E-471D-95B5-38E92E5C2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A31B69-153D-4D06-857D-210CCEED3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225-ABA7-46C4-BF3E-A118B7FF32E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FBA473-7504-47F9-90DA-553557132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004A68-BF42-4761-93E3-88A05DED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585E-3D46-4974-96CA-DBC305839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93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CAD275-07DF-44FB-A2AD-DF921E1A5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225-ABA7-46C4-BF3E-A118B7FF32E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C6AB6A-92DC-40DD-AD0D-211AE7101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F2558-54E7-4AB7-AAFC-1F8213529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585E-3D46-4974-96CA-DBC305839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199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E5959-FE53-4C02-B866-F121ED1D5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309B6-9BAE-4A49-B1F0-51D930B80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139EF5-5D0E-4DCA-A376-F9428FA47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474B13-6904-4459-BA87-22203F8E1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225-ABA7-46C4-BF3E-A118B7FF32E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8E82AD-3525-4FEB-BB4C-32D604719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A63BEA-2D07-4A47-A928-45A8E57DC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585E-3D46-4974-96CA-DBC305839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610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C90C2-EBAD-4DA4-8CA2-6E276014E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439FC8-7CC8-4ABD-BC31-E5AB7C434F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F1C596-585F-461F-B7CA-C10A62243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DBC5AC-5918-49F5-A57C-FBBADCCBE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225-ABA7-46C4-BF3E-A118B7FF32E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0A84C3-88C9-4468-8CFA-C7C0D05FD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F23D0-4E40-46CD-9686-8C7455F46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585E-3D46-4974-96CA-DBC305839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706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7D7E8-CEBE-40EB-A0A3-F3E88A815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B89530-CB82-4586-A8A0-9F3699D949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9C9E5E-D3EC-464D-82B1-BDF7D15FF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225-ABA7-46C4-BF3E-A118B7FF32E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7D513-74BC-46F9-81D8-8AE77E08B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C103C-D0F7-491C-98F5-8D0D65841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585E-3D46-4974-96CA-DBC305839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425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EF35EB-624C-4A16-A768-A41FA5C58B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8FAC74-2D18-4F89-936E-9405F8F68A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24A8D-1075-4A42-BA27-FB3383471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4225-ABA7-46C4-BF3E-A118B7FF32E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2FA7A-38C9-41A4-BBA2-16ECC9F67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3BE78-2E18-451A-819A-9CC489463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585E-3D46-4974-96CA-DBC305839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20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dk2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/>
          <p:nvPr/>
        </p:nvSpPr>
        <p:spPr>
          <a:xfrm>
            <a:off x="303800" y="325800"/>
            <a:ext cx="11584400" cy="6206400"/>
          </a:xfrm>
          <a:prstGeom prst="roundRect">
            <a:avLst>
              <a:gd name="adj" fmla="val 226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2585000" y="719333"/>
            <a:ext cx="7022000" cy="124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subTitle" idx="1"/>
          </p:nvPr>
        </p:nvSpPr>
        <p:spPr>
          <a:xfrm>
            <a:off x="2993767" y="3014024"/>
            <a:ext cx="2782800" cy="6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1"/>
          <p:cNvSpPr txBox="1">
            <a:spLocks noGrp="1"/>
          </p:cNvSpPr>
          <p:nvPr>
            <p:ph type="subTitle" idx="2"/>
          </p:nvPr>
        </p:nvSpPr>
        <p:spPr>
          <a:xfrm>
            <a:off x="2993784" y="4270596"/>
            <a:ext cx="2782800" cy="6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subTitle" idx="3"/>
          </p:nvPr>
        </p:nvSpPr>
        <p:spPr>
          <a:xfrm>
            <a:off x="2993767" y="5527168"/>
            <a:ext cx="2782800" cy="6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1"/>
          <p:cNvSpPr txBox="1">
            <a:spLocks noGrp="1"/>
          </p:cNvSpPr>
          <p:nvPr>
            <p:ph type="subTitle" idx="4"/>
          </p:nvPr>
        </p:nvSpPr>
        <p:spPr>
          <a:xfrm>
            <a:off x="7334676" y="5526601"/>
            <a:ext cx="2782800" cy="6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1"/>
          <p:cNvSpPr txBox="1">
            <a:spLocks noGrp="1"/>
          </p:cNvSpPr>
          <p:nvPr>
            <p:ph type="subTitle" idx="5"/>
          </p:nvPr>
        </p:nvSpPr>
        <p:spPr>
          <a:xfrm>
            <a:off x="7334712" y="3014591"/>
            <a:ext cx="2782800" cy="6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1"/>
          <p:cNvSpPr txBox="1">
            <a:spLocks noGrp="1"/>
          </p:cNvSpPr>
          <p:nvPr>
            <p:ph type="subTitle" idx="6"/>
          </p:nvPr>
        </p:nvSpPr>
        <p:spPr>
          <a:xfrm>
            <a:off x="7334729" y="4270596"/>
            <a:ext cx="2782800" cy="6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1"/>
          <p:cNvSpPr txBox="1">
            <a:spLocks noGrp="1"/>
          </p:cNvSpPr>
          <p:nvPr>
            <p:ph type="subTitle" idx="7"/>
          </p:nvPr>
        </p:nvSpPr>
        <p:spPr>
          <a:xfrm>
            <a:off x="2993767" y="2566200"/>
            <a:ext cx="2782800" cy="4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subTitle" idx="8"/>
          </p:nvPr>
        </p:nvSpPr>
        <p:spPr>
          <a:xfrm>
            <a:off x="2993784" y="3822500"/>
            <a:ext cx="2782800" cy="4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subTitle" idx="9"/>
          </p:nvPr>
        </p:nvSpPr>
        <p:spPr>
          <a:xfrm>
            <a:off x="2993767" y="5078800"/>
            <a:ext cx="2782800" cy="4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subTitle" idx="13"/>
          </p:nvPr>
        </p:nvSpPr>
        <p:spPr>
          <a:xfrm>
            <a:off x="7334735" y="5078800"/>
            <a:ext cx="2782800" cy="4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subTitle" idx="14"/>
          </p:nvPr>
        </p:nvSpPr>
        <p:spPr>
          <a:xfrm>
            <a:off x="7334752" y="3822500"/>
            <a:ext cx="2782800" cy="4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subTitle" idx="15"/>
          </p:nvPr>
        </p:nvSpPr>
        <p:spPr>
          <a:xfrm>
            <a:off x="7334735" y="2566200"/>
            <a:ext cx="2782800" cy="4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16735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235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687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9829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63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846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8297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7456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9539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14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142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2215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dk2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2585000" y="719333"/>
            <a:ext cx="7022000" cy="124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subTitle" idx="1"/>
          </p:nvPr>
        </p:nvSpPr>
        <p:spPr>
          <a:xfrm>
            <a:off x="2993767" y="3014024"/>
            <a:ext cx="2782800" cy="6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1"/>
          <p:cNvSpPr txBox="1">
            <a:spLocks noGrp="1"/>
          </p:cNvSpPr>
          <p:nvPr>
            <p:ph type="subTitle" idx="2"/>
          </p:nvPr>
        </p:nvSpPr>
        <p:spPr>
          <a:xfrm>
            <a:off x="2993784" y="4270596"/>
            <a:ext cx="2782800" cy="6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subTitle" idx="3"/>
          </p:nvPr>
        </p:nvSpPr>
        <p:spPr>
          <a:xfrm>
            <a:off x="2993767" y="5527168"/>
            <a:ext cx="2782800" cy="6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1"/>
          <p:cNvSpPr txBox="1">
            <a:spLocks noGrp="1"/>
          </p:cNvSpPr>
          <p:nvPr>
            <p:ph type="subTitle" idx="4"/>
          </p:nvPr>
        </p:nvSpPr>
        <p:spPr>
          <a:xfrm>
            <a:off x="7334676" y="5526601"/>
            <a:ext cx="2782800" cy="6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1"/>
          <p:cNvSpPr txBox="1">
            <a:spLocks noGrp="1"/>
          </p:cNvSpPr>
          <p:nvPr>
            <p:ph type="subTitle" idx="5"/>
          </p:nvPr>
        </p:nvSpPr>
        <p:spPr>
          <a:xfrm>
            <a:off x="7334712" y="3014591"/>
            <a:ext cx="2782800" cy="6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1"/>
          <p:cNvSpPr txBox="1">
            <a:spLocks noGrp="1"/>
          </p:cNvSpPr>
          <p:nvPr>
            <p:ph type="subTitle" idx="6"/>
          </p:nvPr>
        </p:nvSpPr>
        <p:spPr>
          <a:xfrm>
            <a:off x="7334729" y="4270596"/>
            <a:ext cx="2782800" cy="6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1"/>
          <p:cNvSpPr txBox="1">
            <a:spLocks noGrp="1"/>
          </p:cNvSpPr>
          <p:nvPr>
            <p:ph type="subTitle" idx="7"/>
          </p:nvPr>
        </p:nvSpPr>
        <p:spPr>
          <a:xfrm>
            <a:off x="2993767" y="2566200"/>
            <a:ext cx="2782800" cy="4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subTitle" idx="8"/>
          </p:nvPr>
        </p:nvSpPr>
        <p:spPr>
          <a:xfrm>
            <a:off x="2993784" y="3822500"/>
            <a:ext cx="2782800" cy="4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subTitle" idx="9"/>
          </p:nvPr>
        </p:nvSpPr>
        <p:spPr>
          <a:xfrm>
            <a:off x="2993767" y="5078800"/>
            <a:ext cx="2782800" cy="4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subTitle" idx="13"/>
          </p:nvPr>
        </p:nvSpPr>
        <p:spPr>
          <a:xfrm>
            <a:off x="7334735" y="5078800"/>
            <a:ext cx="2782800" cy="4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subTitle" idx="14"/>
          </p:nvPr>
        </p:nvSpPr>
        <p:spPr>
          <a:xfrm>
            <a:off x="7334752" y="3822500"/>
            <a:ext cx="2782800" cy="4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subTitle" idx="15"/>
          </p:nvPr>
        </p:nvSpPr>
        <p:spPr>
          <a:xfrm>
            <a:off x="7334735" y="2566200"/>
            <a:ext cx="2782800" cy="4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9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39009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 rot="-204670">
            <a:off x="1135208" y="697323"/>
            <a:ext cx="9748488" cy="5471567"/>
            <a:chOff x="238125" y="847975"/>
            <a:chExt cx="7143400" cy="4009400"/>
          </a:xfrm>
        </p:grpSpPr>
        <p:sp>
          <p:nvSpPr>
            <p:cNvPr id="10" name="Google Shape;10;p2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0" name="Google Shape;40;p2"/>
          <p:cNvGrpSpPr/>
          <p:nvPr/>
        </p:nvGrpSpPr>
        <p:grpSpPr>
          <a:xfrm>
            <a:off x="1274744" y="722945"/>
            <a:ext cx="9642637" cy="5412156"/>
            <a:chOff x="238125" y="847975"/>
            <a:chExt cx="7143400" cy="4009400"/>
          </a:xfrm>
        </p:grpSpPr>
        <p:sp>
          <p:nvSpPr>
            <p:cNvPr id="41" name="Google Shape;41;p2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1" name="Google Shape;71;p2"/>
          <p:cNvSpPr txBox="1">
            <a:spLocks noGrp="1"/>
          </p:cNvSpPr>
          <p:nvPr>
            <p:ph type="ctrTitle"/>
          </p:nvPr>
        </p:nvSpPr>
        <p:spPr>
          <a:xfrm rot="950">
            <a:off x="3924400" y="1680067"/>
            <a:ext cx="4343200" cy="199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6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72" name="Google Shape;72;p2"/>
          <p:cNvSpPr txBox="1">
            <a:spLocks noGrp="1"/>
          </p:cNvSpPr>
          <p:nvPr>
            <p:ph type="subTitle" idx="1"/>
          </p:nvPr>
        </p:nvSpPr>
        <p:spPr>
          <a:xfrm rot="1327">
            <a:off x="4023067" y="3992700"/>
            <a:ext cx="4145600" cy="110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2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4703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/>
          <p:nvPr/>
        </p:nvSpPr>
        <p:spPr>
          <a:xfrm rot="162584">
            <a:off x="4676570" y="814585"/>
            <a:ext cx="4636884" cy="5268515"/>
          </a:xfrm>
          <a:custGeom>
            <a:avLst/>
            <a:gdLst/>
            <a:ahLst/>
            <a:cxnLst/>
            <a:rect l="l" t="t" r="r" b="b"/>
            <a:pathLst>
              <a:path w="34540" h="39245" extrusionOk="0">
                <a:moveTo>
                  <a:pt x="1" y="0"/>
                </a:moveTo>
                <a:lnTo>
                  <a:pt x="1" y="39245"/>
                </a:lnTo>
                <a:lnTo>
                  <a:pt x="34539" y="39245"/>
                </a:lnTo>
                <a:lnTo>
                  <a:pt x="34539" y="1374"/>
                </a:lnTo>
                <a:cubicBezTo>
                  <a:pt x="34239" y="901"/>
                  <a:pt x="34065" y="395"/>
                  <a:pt x="33702" y="0"/>
                </a:cubicBezTo>
                <a:lnTo>
                  <a:pt x="32818" y="0"/>
                </a:lnTo>
                <a:cubicBezTo>
                  <a:pt x="32660" y="537"/>
                  <a:pt x="32470" y="1074"/>
                  <a:pt x="32628" y="1564"/>
                </a:cubicBezTo>
                <a:cubicBezTo>
                  <a:pt x="33276" y="1864"/>
                  <a:pt x="33197" y="2827"/>
                  <a:pt x="32486" y="3017"/>
                </a:cubicBezTo>
                <a:cubicBezTo>
                  <a:pt x="32419" y="3033"/>
                  <a:pt x="32354" y="3041"/>
                  <a:pt x="32291" y="3041"/>
                </a:cubicBezTo>
                <a:cubicBezTo>
                  <a:pt x="31683" y="3041"/>
                  <a:pt x="31280" y="2330"/>
                  <a:pt x="31681" y="1801"/>
                </a:cubicBezTo>
                <a:lnTo>
                  <a:pt x="31681" y="0"/>
                </a:lnTo>
                <a:lnTo>
                  <a:pt x="30117" y="0"/>
                </a:lnTo>
                <a:cubicBezTo>
                  <a:pt x="30086" y="553"/>
                  <a:pt x="30117" y="1090"/>
                  <a:pt x="30243" y="1627"/>
                </a:cubicBezTo>
                <a:cubicBezTo>
                  <a:pt x="30861" y="2075"/>
                  <a:pt x="30543" y="3034"/>
                  <a:pt x="29807" y="3034"/>
                </a:cubicBezTo>
                <a:cubicBezTo>
                  <a:pt x="29789" y="3034"/>
                  <a:pt x="29772" y="3034"/>
                  <a:pt x="29754" y="3033"/>
                </a:cubicBezTo>
                <a:cubicBezTo>
                  <a:pt x="28980" y="3001"/>
                  <a:pt x="28743" y="1975"/>
                  <a:pt x="29406" y="1596"/>
                </a:cubicBezTo>
                <a:cubicBezTo>
                  <a:pt x="29485" y="1059"/>
                  <a:pt x="29517" y="537"/>
                  <a:pt x="29485" y="0"/>
                </a:cubicBezTo>
                <a:lnTo>
                  <a:pt x="27685" y="0"/>
                </a:lnTo>
                <a:cubicBezTo>
                  <a:pt x="27732" y="632"/>
                  <a:pt x="27827" y="1248"/>
                  <a:pt x="27954" y="1864"/>
                </a:cubicBezTo>
                <a:cubicBezTo>
                  <a:pt x="28265" y="2402"/>
                  <a:pt x="27866" y="3028"/>
                  <a:pt x="27303" y="3028"/>
                </a:cubicBezTo>
                <a:cubicBezTo>
                  <a:pt x="27238" y="3028"/>
                  <a:pt x="27170" y="3019"/>
                  <a:pt x="27101" y="3001"/>
                </a:cubicBezTo>
                <a:cubicBezTo>
                  <a:pt x="26437" y="2843"/>
                  <a:pt x="26295" y="1959"/>
                  <a:pt x="26895" y="1596"/>
                </a:cubicBezTo>
                <a:cubicBezTo>
                  <a:pt x="26943" y="1059"/>
                  <a:pt x="27148" y="553"/>
                  <a:pt x="27038" y="0"/>
                </a:cubicBezTo>
                <a:lnTo>
                  <a:pt x="25064" y="0"/>
                </a:lnTo>
                <a:cubicBezTo>
                  <a:pt x="25127" y="601"/>
                  <a:pt x="25237" y="1185"/>
                  <a:pt x="25379" y="1769"/>
                </a:cubicBezTo>
                <a:cubicBezTo>
                  <a:pt x="25790" y="2286"/>
                  <a:pt x="25411" y="3036"/>
                  <a:pt x="24777" y="3036"/>
                </a:cubicBezTo>
                <a:cubicBezTo>
                  <a:pt x="24751" y="3036"/>
                  <a:pt x="24726" y="3035"/>
                  <a:pt x="24700" y="3033"/>
                </a:cubicBezTo>
                <a:cubicBezTo>
                  <a:pt x="24005" y="2954"/>
                  <a:pt x="23753" y="2085"/>
                  <a:pt x="24290" y="1659"/>
                </a:cubicBezTo>
                <a:cubicBezTo>
                  <a:pt x="24369" y="1106"/>
                  <a:pt x="24384" y="553"/>
                  <a:pt x="24353" y="0"/>
                </a:cubicBezTo>
                <a:lnTo>
                  <a:pt x="23026" y="0"/>
                </a:lnTo>
                <a:cubicBezTo>
                  <a:pt x="22979" y="537"/>
                  <a:pt x="22774" y="1090"/>
                  <a:pt x="22726" y="1643"/>
                </a:cubicBezTo>
                <a:cubicBezTo>
                  <a:pt x="23343" y="2075"/>
                  <a:pt x="23011" y="3034"/>
                  <a:pt x="22274" y="3034"/>
                </a:cubicBezTo>
                <a:cubicBezTo>
                  <a:pt x="22256" y="3034"/>
                  <a:pt x="22239" y="3034"/>
                  <a:pt x="22221" y="3033"/>
                </a:cubicBezTo>
                <a:cubicBezTo>
                  <a:pt x="21447" y="2985"/>
                  <a:pt x="21226" y="1943"/>
                  <a:pt x="21921" y="1580"/>
                </a:cubicBezTo>
                <a:cubicBezTo>
                  <a:pt x="22016" y="1043"/>
                  <a:pt x="22142" y="522"/>
                  <a:pt x="22205" y="0"/>
                </a:cubicBezTo>
                <a:lnTo>
                  <a:pt x="19994" y="0"/>
                </a:lnTo>
                <a:cubicBezTo>
                  <a:pt x="19963" y="506"/>
                  <a:pt x="19836" y="1185"/>
                  <a:pt x="20041" y="1532"/>
                </a:cubicBezTo>
                <a:cubicBezTo>
                  <a:pt x="20752" y="1801"/>
                  <a:pt x="20705" y="2827"/>
                  <a:pt x="19963" y="3017"/>
                </a:cubicBezTo>
                <a:cubicBezTo>
                  <a:pt x="19894" y="3035"/>
                  <a:pt x="19828" y="3043"/>
                  <a:pt x="19763" y="3043"/>
                </a:cubicBezTo>
                <a:cubicBezTo>
                  <a:pt x="19142" y="3043"/>
                  <a:pt x="18731" y="2269"/>
                  <a:pt x="19189" y="1753"/>
                </a:cubicBezTo>
                <a:cubicBezTo>
                  <a:pt x="19189" y="1169"/>
                  <a:pt x="19173" y="585"/>
                  <a:pt x="19141" y="0"/>
                </a:cubicBezTo>
                <a:lnTo>
                  <a:pt x="17767" y="0"/>
                </a:lnTo>
                <a:cubicBezTo>
                  <a:pt x="17752" y="632"/>
                  <a:pt x="17799" y="1280"/>
                  <a:pt x="17941" y="1896"/>
                </a:cubicBezTo>
                <a:cubicBezTo>
                  <a:pt x="18223" y="2431"/>
                  <a:pt x="17826" y="3029"/>
                  <a:pt x="17278" y="3029"/>
                </a:cubicBezTo>
                <a:cubicBezTo>
                  <a:pt x="17211" y="3029"/>
                  <a:pt x="17143" y="3020"/>
                  <a:pt x="17072" y="3001"/>
                </a:cubicBezTo>
                <a:cubicBezTo>
                  <a:pt x="16425" y="2843"/>
                  <a:pt x="16283" y="1990"/>
                  <a:pt x="16836" y="1627"/>
                </a:cubicBezTo>
                <a:cubicBezTo>
                  <a:pt x="16962" y="1090"/>
                  <a:pt x="16994" y="537"/>
                  <a:pt x="16962" y="0"/>
                </a:cubicBezTo>
                <a:lnTo>
                  <a:pt x="15462" y="0"/>
                </a:lnTo>
                <a:cubicBezTo>
                  <a:pt x="15462" y="664"/>
                  <a:pt x="15477" y="1564"/>
                  <a:pt x="15477" y="1975"/>
                </a:cubicBezTo>
                <a:cubicBezTo>
                  <a:pt x="15509" y="2069"/>
                  <a:pt x="15525" y="2164"/>
                  <a:pt x="15525" y="2259"/>
                </a:cubicBezTo>
                <a:cubicBezTo>
                  <a:pt x="15556" y="2701"/>
                  <a:pt x="15209" y="3064"/>
                  <a:pt x="14767" y="3064"/>
                </a:cubicBezTo>
                <a:cubicBezTo>
                  <a:pt x="14325" y="3064"/>
                  <a:pt x="13961" y="2701"/>
                  <a:pt x="13993" y="2259"/>
                </a:cubicBezTo>
                <a:cubicBezTo>
                  <a:pt x="14025" y="1927"/>
                  <a:pt x="14230" y="1643"/>
                  <a:pt x="14546" y="1532"/>
                </a:cubicBezTo>
                <a:cubicBezTo>
                  <a:pt x="14767" y="774"/>
                  <a:pt x="14625" y="601"/>
                  <a:pt x="14719" y="0"/>
                </a:cubicBezTo>
                <a:lnTo>
                  <a:pt x="13393" y="0"/>
                </a:lnTo>
                <a:cubicBezTo>
                  <a:pt x="13251" y="585"/>
                  <a:pt x="12966" y="1122"/>
                  <a:pt x="12809" y="1722"/>
                </a:cubicBezTo>
                <a:cubicBezTo>
                  <a:pt x="13296" y="2239"/>
                  <a:pt x="12911" y="3042"/>
                  <a:pt x="12267" y="3042"/>
                </a:cubicBezTo>
                <a:cubicBezTo>
                  <a:pt x="12203" y="3042"/>
                  <a:pt x="12135" y="3034"/>
                  <a:pt x="12066" y="3017"/>
                </a:cubicBezTo>
                <a:cubicBezTo>
                  <a:pt x="11308" y="2827"/>
                  <a:pt x="11277" y="1753"/>
                  <a:pt x="12035" y="1532"/>
                </a:cubicBezTo>
                <a:cubicBezTo>
                  <a:pt x="12145" y="1027"/>
                  <a:pt x="12272" y="522"/>
                  <a:pt x="12335" y="0"/>
                </a:cubicBezTo>
                <a:lnTo>
                  <a:pt x="10124" y="0"/>
                </a:lnTo>
                <a:cubicBezTo>
                  <a:pt x="10250" y="616"/>
                  <a:pt x="10282" y="1217"/>
                  <a:pt x="10376" y="1817"/>
                </a:cubicBezTo>
                <a:cubicBezTo>
                  <a:pt x="10471" y="1943"/>
                  <a:pt x="10519" y="2101"/>
                  <a:pt x="10519" y="2275"/>
                </a:cubicBezTo>
                <a:cubicBezTo>
                  <a:pt x="10519" y="2718"/>
                  <a:pt x="10153" y="3049"/>
                  <a:pt x="9748" y="3049"/>
                </a:cubicBezTo>
                <a:cubicBezTo>
                  <a:pt x="9647" y="3049"/>
                  <a:pt x="9545" y="3029"/>
                  <a:pt x="9445" y="2985"/>
                </a:cubicBezTo>
                <a:cubicBezTo>
                  <a:pt x="8924" y="2764"/>
                  <a:pt x="8813" y="2085"/>
                  <a:pt x="9224" y="1706"/>
                </a:cubicBezTo>
                <a:cubicBezTo>
                  <a:pt x="9318" y="1138"/>
                  <a:pt x="9397" y="569"/>
                  <a:pt x="9445" y="0"/>
                </a:cubicBezTo>
                <a:lnTo>
                  <a:pt x="7755" y="0"/>
                </a:lnTo>
                <a:cubicBezTo>
                  <a:pt x="7755" y="601"/>
                  <a:pt x="7850" y="1185"/>
                  <a:pt x="7834" y="1769"/>
                </a:cubicBezTo>
                <a:cubicBezTo>
                  <a:pt x="7960" y="1911"/>
                  <a:pt x="8023" y="2085"/>
                  <a:pt x="8023" y="2275"/>
                </a:cubicBezTo>
                <a:cubicBezTo>
                  <a:pt x="8023" y="2725"/>
                  <a:pt x="7658" y="3044"/>
                  <a:pt x="7252" y="3044"/>
                </a:cubicBezTo>
                <a:cubicBezTo>
                  <a:pt x="7131" y="3044"/>
                  <a:pt x="7006" y="3015"/>
                  <a:pt x="6886" y="2954"/>
                </a:cubicBezTo>
                <a:cubicBezTo>
                  <a:pt x="6365" y="2669"/>
                  <a:pt x="6349" y="1927"/>
                  <a:pt x="6839" y="1611"/>
                </a:cubicBezTo>
                <a:cubicBezTo>
                  <a:pt x="6997" y="1090"/>
                  <a:pt x="7076" y="553"/>
                  <a:pt x="7060" y="0"/>
                </a:cubicBezTo>
                <a:lnTo>
                  <a:pt x="5323" y="0"/>
                </a:lnTo>
                <a:lnTo>
                  <a:pt x="5323" y="1769"/>
                </a:lnTo>
                <a:cubicBezTo>
                  <a:pt x="5791" y="2292"/>
                  <a:pt x="5372" y="3054"/>
                  <a:pt x="4755" y="3054"/>
                </a:cubicBezTo>
                <a:cubicBezTo>
                  <a:pt x="4663" y="3054"/>
                  <a:pt x="4568" y="3038"/>
                  <a:pt x="4470" y="3001"/>
                </a:cubicBezTo>
                <a:cubicBezTo>
                  <a:pt x="3728" y="2717"/>
                  <a:pt x="3854" y="1611"/>
                  <a:pt x="4644" y="1501"/>
                </a:cubicBezTo>
                <a:cubicBezTo>
                  <a:pt x="4691" y="995"/>
                  <a:pt x="4707" y="522"/>
                  <a:pt x="4707" y="0"/>
                </a:cubicBezTo>
                <a:lnTo>
                  <a:pt x="2970" y="0"/>
                </a:lnTo>
                <a:cubicBezTo>
                  <a:pt x="2970" y="664"/>
                  <a:pt x="3033" y="1343"/>
                  <a:pt x="2970" y="1990"/>
                </a:cubicBezTo>
                <a:cubicBezTo>
                  <a:pt x="3172" y="2534"/>
                  <a:pt x="2746" y="3038"/>
                  <a:pt x="2252" y="3038"/>
                </a:cubicBezTo>
                <a:cubicBezTo>
                  <a:pt x="2129" y="3038"/>
                  <a:pt x="2003" y="3007"/>
                  <a:pt x="1880" y="2938"/>
                </a:cubicBezTo>
                <a:cubicBezTo>
                  <a:pt x="1248" y="2590"/>
                  <a:pt x="1391" y="1643"/>
                  <a:pt x="2101" y="1517"/>
                </a:cubicBezTo>
                <a:cubicBezTo>
                  <a:pt x="2212" y="1043"/>
                  <a:pt x="2275" y="522"/>
                  <a:pt x="240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38100" dir="5400000" algn="bl" rotWithShape="0">
              <a:srgbClr val="783F04">
                <a:alpha val="32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" name="Google Shape;75;p3"/>
          <p:cNvSpPr txBox="1">
            <a:spLocks noGrp="1"/>
          </p:cNvSpPr>
          <p:nvPr>
            <p:ph type="ctrTitle"/>
          </p:nvPr>
        </p:nvSpPr>
        <p:spPr>
          <a:xfrm rot="162489">
            <a:off x="4713848" y="1698783"/>
            <a:ext cx="4622363" cy="223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64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6" name="Google Shape;76;p3"/>
          <p:cNvSpPr txBox="1">
            <a:spLocks noGrp="1"/>
          </p:cNvSpPr>
          <p:nvPr>
            <p:ph type="subTitle" idx="1"/>
          </p:nvPr>
        </p:nvSpPr>
        <p:spPr>
          <a:xfrm rot="162502">
            <a:off x="5041717" y="4438228"/>
            <a:ext cx="3767008" cy="9622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77" name="Google Shape;77;p3"/>
          <p:cNvSpPr txBox="1">
            <a:spLocks noGrp="1"/>
          </p:cNvSpPr>
          <p:nvPr>
            <p:ph type="title" idx="2" hasCustomPrompt="1"/>
          </p:nvPr>
        </p:nvSpPr>
        <p:spPr>
          <a:xfrm rot="-532199">
            <a:off x="2754708" y="2587957"/>
            <a:ext cx="1590217" cy="1226679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6400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3399620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4"/>
          <p:cNvGrpSpPr/>
          <p:nvPr/>
        </p:nvGrpSpPr>
        <p:grpSpPr>
          <a:xfrm>
            <a:off x="805122" y="459374"/>
            <a:ext cx="10581756" cy="5939257"/>
            <a:chOff x="238125" y="847975"/>
            <a:chExt cx="7143400" cy="4009400"/>
          </a:xfrm>
        </p:grpSpPr>
        <p:sp>
          <p:nvSpPr>
            <p:cNvPr id="80" name="Google Shape;80;p4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4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4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4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" name="Google Shape;99;p4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100;p4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" name="Google Shape;101;p4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" name="Google Shape;102;p4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4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4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0" name="Google Shape;110;p4"/>
          <p:cNvSpPr txBox="1">
            <a:spLocks noGrp="1"/>
          </p:cNvSpPr>
          <p:nvPr>
            <p:ph type="body" idx="1"/>
          </p:nvPr>
        </p:nvSpPr>
        <p:spPr>
          <a:xfrm>
            <a:off x="2336800" y="1983933"/>
            <a:ext cx="7518400" cy="37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leway Thin"/>
              <a:buChar char="●"/>
              <a:defRPr/>
            </a:lvl1pPr>
            <a:lvl2pPr marL="1219170" lvl="1" indent="-440256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828754" lvl="2" indent="-431789">
              <a:spcBef>
                <a:spcPts val="2133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2438339" lvl="3" indent="-431789">
              <a:spcBef>
                <a:spcPts val="2133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4267093" lvl="6" indent="-414856">
              <a:spcBef>
                <a:spcPts val="2133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4876678" lvl="7" indent="-414856">
              <a:spcBef>
                <a:spcPts val="2133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4"/>
          <p:cNvSpPr txBox="1">
            <a:spLocks noGrp="1"/>
          </p:cNvSpPr>
          <p:nvPr>
            <p:ph type="title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61486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7"/>
          <p:cNvGrpSpPr/>
          <p:nvPr/>
        </p:nvGrpSpPr>
        <p:grpSpPr>
          <a:xfrm>
            <a:off x="805122" y="459374"/>
            <a:ext cx="10581756" cy="5939257"/>
            <a:chOff x="238125" y="847975"/>
            <a:chExt cx="7143400" cy="4009400"/>
          </a:xfrm>
        </p:grpSpPr>
        <p:sp>
          <p:nvSpPr>
            <p:cNvPr id="184" name="Google Shape;184;p7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7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7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7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7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7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7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7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7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7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7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7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7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7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7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7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7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7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7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7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" name="Google Shape;204;p7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" name="Google Shape;205;p7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7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7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7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7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7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7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7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7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4" name="Google Shape;214;p7"/>
          <p:cNvSpPr txBox="1">
            <a:spLocks noGrp="1"/>
          </p:cNvSpPr>
          <p:nvPr>
            <p:ph type="subTitle" idx="1"/>
          </p:nvPr>
        </p:nvSpPr>
        <p:spPr>
          <a:xfrm flipH="1">
            <a:off x="1420767" y="1715433"/>
            <a:ext cx="9350800" cy="42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5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●"/>
              <a:defRPr sz="15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■"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●"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○"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■"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●"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○"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■"/>
              <a:defRPr sz="1600"/>
            </a:lvl9pPr>
          </a:lstStyle>
          <a:p>
            <a:endParaRPr/>
          </a:p>
        </p:txBody>
      </p:sp>
      <p:sp>
        <p:nvSpPr>
          <p:cNvPr id="215" name="Google Shape;215;p7"/>
          <p:cNvSpPr txBox="1">
            <a:spLocks noGrp="1"/>
          </p:cNvSpPr>
          <p:nvPr>
            <p:ph type="title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63994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"/>
          <p:cNvSpPr txBox="1">
            <a:spLocks noGrp="1"/>
          </p:cNvSpPr>
          <p:nvPr>
            <p:ph type="title"/>
          </p:nvPr>
        </p:nvSpPr>
        <p:spPr>
          <a:xfrm>
            <a:off x="2784067" y="1914800"/>
            <a:ext cx="6715200" cy="30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8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02090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"/>
          <p:cNvSpPr txBox="1">
            <a:spLocks noGrp="1"/>
          </p:cNvSpPr>
          <p:nvPr>
            <p:ph type="ctrTitle"/>
          </p:nvPr>
        </p:nvSpPr>
        <p:spPr>
          <a:xfrm rot="248135" flipH="1">
            <a:off x="4999628" y="1807684"/>
            <a:ext cx="5457811" cy="20537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24" name="Google Shape;224;p10"/>
          <p:cNvSpPr txBox="1">
            <a:spLocks noGrp="1"/>
          </p:cNvSpPr>
          <p:nvPr>
            <p:ph type="subTitle" idx="1"/>
          </p:nvPr>
        </p:nvSpPr>
        <p:spPr>
          <a:xfrm rot="248338" flipH="1">
            <a:off x="5361019" y="3752890"/>
            <a:ext cx="4561096" cy="13731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94812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14"/>
          <p:cNvGrpSpPr/>
          <p:nvPr/>
        </p:nvGrpSpPr>
        <p:grpSpPr>
          <a:xfrm>
            <a:off x="805122" y="459374"/>
            <a:ext cx="10581756" cy="5939257"/>
            <a:chOff x="238125" y="847975"/>
            <a:chExt cx="7143400" cy="4009400"/>
          </a:xfrm>
        </p:grpSpPr>
        <p:sp>
          <p:nvSpPr>
            <p:cNvPr id="234" name="Google Shape;234;p14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14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14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14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14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14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14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14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14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14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14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14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14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14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14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14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14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14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14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14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14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14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14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14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4" name="Google Shape;264;p14"/>
          <p:cNvSpPr txBox="1">
            <a:spLocks noGrp="1"/>
          </p:cNvSpPr>
          <p:nvPr>
            <p:ph type="title" hasCustomPrompt="1"/>
          </p:nvPr>
        </p:nvSpPr>
        <p:spPr>
          <a:xfrm flipH="1">
            <a:off x="8602932" y="2453820"/>
            <a:ext cx="16128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60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65" name="Google Shape;265;p14"/>
          <p:cNvSpPr txBox="1">
            <a:spLocks noGrp="1"/>
          </p:cNvSpPr>
          <p:nvPr>
            <p:ph type="subTitle" idx="1"/>
          </p:nvPr>
        </p:nvSpPr>
        <p:spPr>
          <a:xfrm flipH="1">
            <a:off x="1354600" y="4607600"/>
            <a:ext cx="2850800" cy="12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14"/>
          <p:cNvSpPr txBox="1">
            <a:spLocks noGrp="1"/>
          </p:cNvSpPr>
          <p:nvPr>
            <p:ph type="subTitle" idx="2"/>
          </p:nvPr>
        </p:nvSpPr>
        <p:spPr>
          <a:xfrm>
            <a:off x="7983933" y="4640465"/>
            <a:ext cx="2850800" cy="12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14"/>
          <p:cNvSpPr txBox="1">
            <a:spLocks noGrp="1"/>
          </p:cNvSpPr>
          <p:nvPr>
            <p:ph type="subTitle" idx="3"/>
          </p:nvPr>
        </p:nvSpPr>
        <p:spPr>
          <a:xfrm flipH="1">
            <a:off x="4670585" y="4607600"/>
            <a:ext cx="2850800" cy="12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14"/>
          <p:cNvSpPr txBox="1">
            <a:spLocks noGrp="1"/>
          </p:cNvSpPr>
          <p:nvPr>
            <p:ph type="subTitle" idx="4"/>
          </p:nvPr>
        </p:nvSpPr>
        <p:spPr>
          <a:xfrm flipH="1">
            <a:off x="1354617" y="4054900"/>
            <a:ext cx="285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ytone One"/>
              <a:buNone/>
              <a:defRPr sz="2667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269" name="Google Shape;269;p14"/>
          <p:cNvSpPr txBox="1">
            <a:spLocks noGrp="1"/>
          </p:cNvSpPr>
          <p:nvPr>
            <p:ph type="subTitle" idx="5"/>
          </p:nvPr>
        </p:nvSpPr>
        <p:spPr>
          <a:xfrm>
            <a:off x="7983900" y="4054900"/>
            <a:ext cx="285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ytone One"/>
              <a:buNone/>
              <a:defRPr sz="2667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270" name="Google Shape;270;p14"/>
          <p:cNvSpPr txBox="1">
            <a:spLocks noGrp="1"/>
          </p:cNvSpPr>
          <p:nvPr>
            <p:ph type="subTitle" idx="6"/>
          </p:nvPr>
        </p:nvSpPr>
        <p:spPr>
          <a:xfrm flipH="1">
            <a:off x="4670600" y="4054900"/>
            <a:ext cx="285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ytone One"/>
              <a:buNone/>
              <a:defRPr sz="2667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271" name="Google Shape;271;p14"/>
          <p:cNvSpPr txBox="1">
            <a:spLocks noGrp="1"/>
          </p:cNvSpPr>
          <p:nvPr>
            <p:ph type="title" idx="7" hasCustomPrompt="1"/>
          </p:nvPr>
        </p:nvSpPr>
        <p:spPr>
          <a:xfrm rot="477559">
            <a:off x="5213479" y="2453884"/>
            <a:ext cx="1765003" cy="77024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None/>
              <a:defRPr sz="6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72" name="Google Shape;272;p14"/>
          <p:cNvSpPr txBox="1">
            <a:spLocks noGrp="1"/>
          </p:cNvSpPr>
          <p:nvPr>
            <p:ph type="title" idx="8" hasCustomPrompt="1"/>
          </p:nvPr>
        </p:nvSpPr>
        <p:spPr>
          <a:xfrm rot="-498617">
            <a:off x="2060382" y="2453749"/>
            <a:ext cx="1439111" cy="770467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None/>
              <a:defRPr sz="60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73" name="Google Shape;273;p14"/>
          <p:cNvSpPr txBox="1">
            <a:spLocks noGrp="1"/>
          </p:cNvSpPr>
          <p:nvPr>
            <p:ph type="title" idx="9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84837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7"/>
          <p:cNvSpPr/>
          <p:nvPr/>
        </p:nvSpPr>
        <p:spPr>
          <a:xfrm rot="60017">
            <a:off x="1396145" y="260475"/>
            <a:ext cx="9400076" cy="1860983"/>
          </a:xfrm>
          <a:custGeom>
            <a:avLst/>
            <a:gdLst/>
            <a:ahLst/>
            <a:cxnLst/>
            <a:rect l="l" t="t" r="r" b="b"/>
            <a:pathLst>
              <a:path w="144795" h="29926" extrusionOk="0">
                <a:moveTo>
                  <a:pt x="140320" y="2923"/>
                </a:moveTo>
                <a:cubicBezTo>
                  <a:pt x="140941" y="2923"/>
                  <a:pt x="141536" y="3402"/>
                  <a:pt x="141536" y="4124"/>
                </a:cubicBezTo>
                <a:cubicBezTo>
                  <a:pt x="141554" y="4800"/>
                  <a:pt x="141016" y="5337"/>
                  <a:pt x="140341" y="5354"/>
                </a:cubicBezTo>
                <a:cubicBezTo>
                  <a:pt x="139266" y="5354"/>
                  <a:pt x="138712" y="4055"/>
                  <a:pt x="139457" y="3292"/>
                </a:cubicBezTo>
                <a:cubicBezTo>
                  <a:pt x="139707" y="3037"/>
                  <a:pt x="140017" y="2923"/>
                  <a:pt x="140320" y="2923"/>
                </a:cubicBezTo>
                <a:close/>
                <a:moveTo>
                  <a:pt x="136315" y="2958"/>
                </a:moveTo>
                <a:cubicBezTo>
                  <a:pt x="136937" y="2958"/>
                  <a:pt x="137534" y="3441"/>
                  <a:pt x="137534" y="4176"/>
                </a:cubicBezTo>
                <a:cubicBezTo>
                  <a:pt x="137534" y="4835"/>
                  <a:pt x="136996" y="5389"/>
                  <a:pt x="136338" y="5389"/>
                </a:cubicBezTo>
                <a:cubicBezTo>
                  <a:pt x="136331" y="5389"/>
                  <a:pt x="136323" y="5389"/>
                  <a:pt x="136316" y="5389"/>
                </a:cubicBezTo>
                <a:cubicBezTo>
                  <a:pt x="135239" y="5389"/>
                  <a:pt x="134697" y="4102"/>
                  <a:pt x="135454" y="3327"/>
                </a:cubicBezTo>
                <a:cubicBezTo>
                  <a:pt x="135703" y="3072"/>
                  <a:pt x="136012" y="2958"/>
                  <a:pt x="136315" y="2958"/>
                </a:cubicBezTo>
                <a:close/>
                <a:moveTo>
                  <a:pt x="132304" y="3005"/>
                </a:moveTo>
                <a:cubicBezTo>
                  <a:pt x="132923" y="3005"/>
                  <a:pt x="133513" y="3480"/>
                  <a:pt x="133513" y="4211"/>
                </a:cubicBezTo>
                <a:cubicBezTo>
                  <a:pt x="133531" y="4869"/>
                  <a:pt x="132994" y="5424"/>
                  <a:pt x="132318" y="5424"/>
                </a:cubicBezTo>
                <a:cubicBezTo>
                  <a:pt x="132311" y="5424"/>
                  <a:pt x="132304" y="5424"/>
                  <a:pt x="132297" y="5424"/>
                </a:cubicBezTo>
                <a:cubicBezTo>
                  <a:pt x="131236" y="5424"/>
                  <a:pt x="130694" y="4136"/>
                  <a:pt x="131434" y="3379"/>
                </a:cubicBezTo>
                <a:cubicBezTo>
                  <a:pt x="131686" y="3121"/>
                  <a:pt x="131999" y="3005"/>
                  <a:pt x="132304" y="3005"/>
                </a:cubicBezTo>
                <a:close/>
                <a:moveTo>
                  <a:pt x="128290" y="3052"/>
                </a:moveTo>
                <a:cubicBezTo>
                  <a:pt x="128908" y="3052"/>
                  <a:pt x="129499" y="3523"/>
                  <a:pt x="129511" y="4245"/>
                </a:cubicBezTo>
                <a:cubicBezTo>
                  <a:pt x="129511" y="4921"/>
                  <a:pt x="128973" y="5458"/>
                  <a:pt x="128315" y="5476"/>
                </a:cubicBezTo>
                <a:cubicBezTo>
                  <a:pt x="127223" y="5476"/>
                  <a:pt x="126669" y="4193"/>
                  <a:pt x="127431" y="3414"/>
                </a:cubicBezTo>
                <a:cubicBezTo>
                  <a:pt x="127681" y="3164"/>
                  <a:pt x="127989" y="3052"/>
                  <a:pt x="128290" y="3052"/>
                </a:cubicBezTo>
                <a:close/>
                <a:moveTo>
                  <a:pt x="124271" y="3087"/>
                </a:moveTo>
                <a:cubicBezTo>
                  <a:pt x="124894" y="3087"/>
                  <a:pt x="125490" y="3563"/>
                  <a:pt x="125490" y="4297"/>
                </a:cubicBezTo>
                <a:cubicBezTo>
                  <a:pt x="125508" y="4956"/>
                  <a:pt x="124971" y="5510"/>
                  <a:pt x="124295" y="5510"/>
                </a:cubicBezTo>
                <a:cubicBezTo>
                  <a:pt x="124288" y="5511"/>
                  <a:pt x="124281" y="5511"/>
                  <a:pt x="124274" y="5511"/>
                </a:cubicBezTo>
                <a:cubicBezTo>
                  <a:pt x="123213" y="5511"/>
                  <a:pt x="122671" y="4223"/>
                  <a:pt x="123411" y="3448"/>
                </a:cubicBezTo>
                <a:cubicBezTo>
                  <a:pt x="123660" y="3199"/>
                  <a:pt x="123969" y="3087"/>
                  <a:pt x="124271" y="3087"/>
                </a:cubicBezTo>
                <a:close/>
                <a:moveTo>
                  <a:pt x="120259" y="3138"/>
                </a:moveTo>
                <a:cubicBezTo>
                  <a:pt x="120877" y="3138"/>
                  <a:pt x="121476" y="3610"/>
                  <a:pt x="121488" y="4332"/>
                </a:cubicBezTo>
                <a:cubicBezTo>
                  <a:pt x="121488" y="5008"/>
                  <a:pt x="120951" y="5545"/>
                  <a:pt x="120275" y="5562"/>
                </a:cubicBezTo>
                <a:cubicBezTo>
                  <a:pt x="119200" y="5562"/>
                  <a:pt x="118646" y="4263"/>
                  <a:pt x="119408" y="3500"/>
                </a:cubicBezTo>
                <a:cubicBezTo>
                  <a:pt x="119653" y="3250"/>
                  <a:pt x="119958" y="3138"/>
                  <a:pt x="120259" y="3138"/>
                </a:cubicBezTo>
                <a:close/>
                <a:moveTo>
                  <a:pt x="116241" y="3177"/>
                </a:moveTo>
                <a:cubicBezTo>
                  <a:pt x="116866" y="3177"/>
                  <a:pt x="117468" y="3658"/>
                  <a:pt x="117468" y="4384"/>
                </a:cubicBezTo>
                <a:cubicBezTo>
                  <a:pt x="117468" y="5060"/>
                  <a:pt x="116930" y="5597"/>
                  <a:pt x="116272" y="5597"/>
                </a:cubicBezTo>
                <a:cubicBezTo>
                  <a:pt x="116265" y="5597"/>
                  <a:pt x="116258" y="5597"/>
                  <a:pt x="116250" y="5597"/>
                </a:cubicBezTo>
                <a:cubicBezTo>
                  <a:pt x="115173" y="5597"/>
                  <a:pt x="114631" y="4310"/>
                  <a:pt x="115388" y="3535"/>
                </a:cubicBezTo>
                <a:cubicBezTo>
                  <a:pt x="115635" y="3288"/>
                  <a:pt x="115941" y="3177"/>
                  <a:pt x="116241" y="3177"/>
                </a:cubicBezTo>
                <a:close/>
                <a:moveTo>
                  <a:pt x="112237" y="3217"/>
                </a:moveTo>
                <a:cubicBezTo>
                  <a:pt x="112854" y="3217"/>
                  <a:pt x="113453" y="3697"/>
                  <a:pt x="113465" y="4419"/>
                </a:cubicBezTo>
                <a:cubicBezTo>
                  <a:pt x="113465" y="5095"/>
                  <a:pt x="112928" y="5632"/>
                  <a:pt x="112252" y="5649"/>
                </a:cubicBezTo>
                <a:cubicBezTo>
                  <a:pt x="111177" y="5649"/>
                  <a:pt x="110623" y="4349"/>
                  <a:pt x="111385" y="3587"/>
                </a:cubicBezTo>
                <a:cubicBezTo>
                  <a:pt x="111630" y="3331"/>
                  <a:pt x="111935" y="3217"/>
                  <a:pt x="112237" y="3217"/>
                </a:cubicBezTo>
                <a:close/>
                <a:moveTo>
                  <a:pt x="108222" y="3260"/>
                </a:moveTo>
                <a:cubicBezTo>
                  <a:pt x="108840" y="3260"/>
                  <a:pt x="109433" y="3736"/>
                  <a:pt x="109445" y="4471"/>
                </a:cubicBezTo>
                <a:cubicBezTo>
                  <a:pt x="109445" y="5129"/>
                  <a:pt x="108907" y="5684"/>
                  <a:pt x="108249" y="5684"/>
                </a:cubicBezTo>
                <a:cubicBezTo>
                  <a:pt x="108242" y="5684"/>
                  <a:pt x="108235" y="5684"/>
                  <a:pt x="108227" y="5684"/>
                </a:cubicBezTo>
                <a:cubicBezTo>
                  <a:pt x="107150" y="5684"/>
                  <a:pt x="106608" y="4396"/>
                  <a:pt x="107365" y="3622"/>
                </a:cubicBezTo>
                <a:cubicBezTo>
                  <a:pt x="107614" y="3372"/>
                  <a:pt x="107921" y="3260"/>
                  <a:pt x="108222" y="3260"/>
                </a:cubicBezTo>
                <a:close/>
                <a:moveTo>
                  <a:pt x="104213" y="3312"/>
                </a:moveTo>
                <a:cubicBezTo>
                  <a:pt x="104829" y="3312"/>
                  <a:pt x="105424" y="3783"/>
                  <a:pt x="105424" y="4505"/>
                </a:cubicBezTo>
                <a:cubicBezTo>
                  <a:pt x="105442" y="5181"/>
                  <a:pt x="104905" y="5718"/>
                  <a:pt x="104229" y="5736"/>
                </a:cubicBezTo>
                <a:cubicBezTo>
                  <a:pt x="103155" y="5736"/>
                  <a:pt x="102600" y="4436"/>
                  <a:pt x="103362" y="3674"/>
                </a:cubicBezTo>
                <a:cubicBezTo>
                  <a:pt x="103607" y="3424"/>
                  <a:pt x="103912" y="3312"/>
                  <a:pt x="104213" y="3312"/>
                </a:cubicBezTo>
                <a:close/>
                <a:moveTo>
                  <a:pt x="100191" y="3347"/>
                </a:moveTo>
                <a:cubicBezTo>
                  <a:pt x="100810" y="3347"/>
                  <a:pt x="101410" y="3823"/>
                  <a:pt x="101422" y="4557"/>
                </a:cubicBezTo>
                <a:cubicBezTo>
                  <a:pt x="101422" y="5216"/>
                  <a:pt x="100885" y="5753"/>
                  <a:pt x="100226" y="5770"/>
                </a:cubicBezTo>
                <a:cubicBezTo>
                  <a:pt x="100219" y="5770"/>
                  <a:pt x="100212" y="5770"/>
                  <a:pt x="100204" y="5770"/>
                </a:cubicBezTo>
                <a:cubicBezTo>
                  <a:pt x="99127" y="5770"/>
                  <a:pt x="98585" y="4483"/>
                  <a:pt x="99342" y="3708"/>
                </a:cubicBezTo>
                <a:cubicBezTo>
                  <a:pt x="99586" y="3459"/>
                  <a:pt x="99891" y="3347"/>
                  <a:pt x="100191" y="3347"/>
                </a:cubicBezTo>
                <a:close/>
                <a:moveTo>
                  <a:pt x="96185" y="3390"/>
                </a:moveTo>
                <a:cubicBezTo>
                  <a:pt x="96807" y="3390"/>
                  <a:pt x="97402" y="3870"/>
                  <a:pt x="97402" y="4592"/>
                </a:cubicBezTo>
                <a:cubicBezTo>
                  <a:pt x="97419" y="5268"/>
                  <a:pt x="96882" y="5805"/>
                  <a:pt x="96206" y="5805"/>
                </a:cubicBezTo>
                <a:lnTo>
                  <a:pt x="96206" y="5822"/>
                </a:lnTo>
                <a:cubicBezTo>
                  <a:pt x="95132" y="5822"/>
                  <a:pt x="94577" y="4523"/>
                  <a:pt x="95322" y="3760"/>
                </a:cubicBezTo>
                <a:cubicBezTo>
                  <a:pt x="95572" y="3505"/>
                  <a:pt x="95882" y="3390"/>
                  <a:pt x="96185" y="3390"/>
                </a:cubicBezTo>
                <a:close/>
                <a:moveTo>
                  <a:pt x="92168" y="3433"/>
                </a:moveTo>
                <a:cubicBezTo>
                  <a:pt x="92787" y="3433"/>
                  <a:pt x="93387" y="3909"/>
                  <a:pt x="93399" y="4644"/>
                </a:cubicBezTo>
                <a:cubicBezTo>
                  <a:pt x="93399" y="5302"/>
                  <a:pt x="92862" y="5840"/>
                  <a:pt x="92203" y="5857"/>
                </a:cubicBezTo>
                <a:cubicBezTo>
                  <a:pt x="92196" y="5857"/>
                  <a:pt x="92189" y="5857"/>
                  <a:pt x="92182" y="5857"/>
                </a:cubicBezTo>
                <a:cubicBezTo>
                  <a:pt x="91104" y="5857"/>
                  <a:pt x="90562" y="4570"/>
                  <a:pt x="91319" y="3795"/>
                </a:cubicBezTo>
                <a:cubicBezTo>
                  <a:pt x="91563" y="3546"/>
                  <a:pt x="91868" y="3433"/>
                  <a:pt x="92168" y="3433"/>
                </a:cubicBezTo>
                <a:close/>
                <a:moveTo>
                  <a:pt x="88158" y="3477"/>
                </a:moveTo>
                <a:cubicBezTo>
                  <a:pt x="88776" y="3477"/>
                  <a:pt x="89367" y="3957"/>
                  <a:pt x="89379" y="4679"/>
                </a:cubicBezTo>
                <a:cubicBezTo>
                  <a:pt x="89396" y="5354"/>
                  <a:pt x="88859" y="5892"/>
                  <a:pt x="88183" y="5909"/>
                </a:cubicBezTo>
                <a:cubicBezTo>
                  <a:pt x="87109" y="5909"/>
                  <a:pt x="86537" y="4609"/>
                  <a:pt x="87299" y="3847"/>
                </a:cubicBezTo>
                <a:cubicBezTo>
                  <a:pt x="87549" y="3591"/>
                  <a:pt x="87857" y="3477"/>
                  <a:pt x="88158" y="3477"/>
                </a:cubicBezTo>
                <a:close/>
                <a:moveTo>
                  <a:pt x="84142" y="3512"/>
                </a:moveTo>
                <a:cubicBezTo>
                  <a:pt x="84764" y="3512"/>
                  <a:pt x="85359" y="3991"/>
                  <a:pt x="85359" y="4713"/>
                </a:cubicBezTo>
                <a:cubicBezTo>
                  <a:pt x="85359" y="5389"/>
                  <a:pt x="84839" y="5926"/>
                  <a:pt x="84163" y="5944"/>
                </a:cubicBezTo>
                <a:cubicBezTo>
                  <a:pt x="84156" y="5944"/>
                  <a:pt x="84149" y="5944"/>
                  <a:pt x="84142" y="5944"/>
                </a:cubicBezTo>
                <a:cubicBezTo>
                  <a:pt x="83081" y="5944"/>
                  <a:pt x="82522" y="4639"/>
                  <a:pt x="83279" y="3882"/>
                </a:cubicBezTo>
                <a:cubicBezTo>
                  <a:pt x="83529" y="3626"/>
                  <a:pt x="83839" y="3512"/>
                  <a:pt x="84142" y="3512"/>
                </a:cubicBezTo>
                <a:close/>
                <a:moveTo>
                  <a:pt x="80127" y="3554"/>
                </a:moveTo>
                <a:cubicBezTo>
                  <a:pt x="80745" y="3554"/>
                  <a:pt x="81344" y="4026"/>
                  <a:pt x="81356" y="4748"/>
                </a:cubicBezTo>
                <a:cubicBezTo>
                  <a:pt x="81356" y="5424"/>
                  <a:pt x="80819" y="5978"/>
                  <a:pt x="80143" y="5978"/>
                </a:cubicBezTo>
                <a:cubicBezTo>
                  <a:pt x="80136" y="5978"/>
                  <a:pt x="80129" y="5978"/>
                  <a:pt x="80122" y="5978"/>
                </a:cubicBezTo>
                <a:cubicBezTo>
                  <a:pt x="79061" y="5978"/>
                  <a:pt x="78519" y="4691"/>
                  <a:pt x="79276" y="3916"/>
                </a:cubicBezTo>
                <a:cubicBezTo>
                  <a:pt x="79521" y="3666"/>
                  <a:pt x="79826" y="3554"/>
                  <a:pt x="80127" y="3554"/>
                </a:cubicBezTo>
                <a:close/>
                <a:moveTo>
                  <a:pt x="76115" y="3595"/>
                </a:moveTo>
                <a:cubicBezTo>
                  <a:pt x="76730" y="3595"/>
                  <a:pt x="77324" y="4069"/>
                  <a:pt x="77336" y="4800"/>
                </a:cubicBezTo>
                <a:cubicBezTo>
                  <a:pt x="77336" y="5458"/>
                  <a:pt x="76816" y="6013"/>
                  <a:pt x="76140" y="6030"/>
                </a:cubicBezTo>
                <a:lnTo>
                  <a:pt x="76157" y="6030"/>
                </a:lnTo>
                <a:cubicBezTo>
                  <a:pt x="76150" y="6030"/>
                  <a:pt x="76143" y="6030"/>
                  <a:pt x="76136" y="6030"/>
                </a:cubicBezTo>
                <a:cubicBezTo>
                  <a:pt x="75058" y="6030"/>
                  <a:pt x="74499" y="4743"/>
                  <a:pt x="75256" y="3968"/>
                </a:cubicBezTo>
                <a:cubicBezTo>
                  <a:pt x="75503" y="3710"/>
                  <a:pt x="75811" y="3595"/>
                  <a:pt x="76115" y="3595"/>
                </a:cubicBezTo>
                <a:close/>
                <a:moveTo>
                  <a:pt x="72112" y="3641"/>
                </a:moveTo>
                <a:cubicBezTo>
                  <a:pt x="72730" y="3641"/>
                  <a:pt x="73321" y="4112"/>
                  <a:pt x="73333" y="4835"/>
                </a:cubicBezTo>
                <a:cubicBezTo>
                  <a:pt x="73350" y="5510"/>
                  <a:pt x="72813" y="6065"/>
                  <a:pt x="72137" y="6065"/>
                </a:cubicBezTo>
                <a:cubicBezTo>
                  <a:pt x="72130" y="6065"/>
                  <a:pt x="72123" y="6065"/>
                  <a:pt x="72116" y="6065"/>
                </a:cubicBezTo>
                <a:cubicBezTo>
                  <a:pt x="71055" y="6065"/>
                  <a:pt x="70496" y="4777"/>
                  <a:pt x="71253" y="4003"/>
                </a:cubicBezTo>
                <a:cubicBezTo>
                  <a:pt x="71503" y="3753"/>
                  <a:pt x="71811" y="3641"/>
                  <a:pt x="72112" y="3641"/>
                </a:cubicBezTo>
                <a:close/>
                <a:moveTo>
                  <a:pt x="68093" y="3676"/>
                </a:moveTo>
                <a:cubicBezTo>
                  <a:pt x="68716" y="3676"/>
                  <a:pt x="69313" y="4152"/>
                  <a:pt x="69313" y="4887"/>
                </a:cubicBezTo>
                <a:cubicBezTo>
                  <a:pt x="69330" y="5562"/>
                  <a:pt x="68793" y="6117"/>
                  <a:pt x="68117" y="6117"/>
                </a:cubicBezTo>
                <a:cubicBezTo>
                  <a:pt x="67043" y="6117"/>
                  <a:pt x="66488" y="4817"/>
                  <a:pt x="67233" y="4037"/>
                </a:cubicBezTo>
                <a:cubicBezTo>
                  <a:pt x="67483" y="3788"/>
                  <a:pt x="67791" y="3676"/>
                  <a:pt x="68093" y="3676"/>
                </a:cubicBezTo>
                <a:close/>
                <a:moveTo>
                  <a:pt x="64082" y="3720"/>
                </a:moveTo>
                <a:cubicBezTo>
                  <a:pt x="64699" y="3720"/>
                  <a:pt x="65298" y="4199"/>
                  <a:pt x="65310" y="4921"/>
                </a:cubicBezTo>
                <a:cubicBezTo>
                  <a:pt x="65310" y="5597"/>
                  <a:pt x="64773" y="6152"/>
                  <a:pt x="64097" y="6152"/>
                </a:cubicBezTo>
                <a:cubicBezTo>
                  <a:pt x="64090" y="6152"/>
                  <a:pt x="64083" y="6152"/>
                  <a:pt x="64076" y="6152"/>
                </a:cubicBezTo>
                <a:cubicBezTo>
                  <a:pt x="63015" y="6152"/>
                  <a:pt x="62473" y="4864"/>
                  <a:pt x="63230" y="4089"/>
                </a:cubicBezTo>
                <a:cubicBezTo>
                  <a:pt x="63475" y="3834"/>
                  <a:pt x="63781" y="3720"/>
                  <a:pt x="64082" y="3720"/>
                </a:cubicBezTo>
                <a:close/>
                <a:moveTo>
                  <a:pt x="60070" y="3763"/>
                </a:moveTo>
                <a:cubicBezTo>
                  <a:pt x="60693" y="3763"/>
                  <a:pt x="61290" y="4238"/>
                  <a:pt x="61290" y="4973"/>
                </a:cubicBezTo>
                <a:cubicBezTo>
                  <a:pt x="61307" y="5632"/>
                  <a:pt x="60770" y="6186"/>
                  <a:pt x="60094" y="6186"/>
                </a:cubicBezTo>
                <a:cubicBezTo>
                  <a:pt x="60087" y="6186"/>
                  <a:pt x="60080" y="6186"/>
                  <a:pt x="60073" y="6186"/>
                </a:cubicBezTo>
                <a:cubicBezTo>
                  <a:pt x="58995" y="6186"/>
                  <a:pt x="58453" y="4899"/>
                  <a:pt x="59210" y="4124"/>
                </a:cubicBezTo>
                <a:cubicBezTo>
                  <a:pt x="59460" y="3875"/>
                  <a:pt x="59768" y="3763"/>
                  <a:pt x="60070" y="3763"/>
                </a:cubicBezTo>
                <a:close/>
                <a:moveTo>
                  <a:pt x="56059" y="3806"/>
                </a:moveTo>
                <a:cubicBezTo>
                  <a:pt x="56677" y="3806"/>
                  <a:pt x="57275" y="4286"/>
                  <a:pt x="57287" y="5008"/>
                </a:cubicBezTo>
                <a:cubicBezTo>
                  <a:pt x="57287" y="5684"/>
                  <a:pt x="56750" y="6221"/>
                  <a:pt x="56074" y="6238"/>
                </a:cubicBezTo>
                <a:cubicBezTo>
                  <a:pt x="56067" y="6238"/>
                  <a:pt x="56060" y="6238"/>
                  <a:pt x="56053" y="6238"/>
                </a:cubicBezTo>
                <a:cubicBezTo>
                  <a:pt x="54992" y="6238"/>
                  <a:pt x="54450" y="4934"/>
                  <a:pt x="55208" y="4176"/>
                </a:cubicBezTo>
                <a:cubicBezTo>
                  <a:pt x="55452" y="3920"/>
                  <a:pt x="55758" y="3806"/>
                  <a:pt x="56059" y="3806"/>
                </a:cubicBezTo>
                <a:close/>
                <a:moveTo>
                  <a:pt x="52044" y="3849"/>
                </a:moveTo>
                <a:cubicBezTo>
                  <a:pt x="52663" y="3849"/>
                  <a:pt x="53255" y="4325"/>
                  <a:pt x="53267" y="5060"/>
                </a:cubicBezTo>
                <a:cubicBezTo>
                  <a:pt x="53267" y="5718"/>
                  <a:pt x="52730" y="6273"/>
                  <a:pt x="52071" y="6273"/>
                </a:cubicBezTo>
                <a:cubicBezTo>
                  <a:pt x="52064" y="6273"/>
                  <a:pt x="52057" y="6273"/>
                  <a:pt x="52050" y="6273"/>
                </a:cubicBezTo>
                <a:cubicBezTo>
                  <a:pt x="50990" y="6273"/>
                  <a:pt x="50447" y="4985"/>
                  <a:pt x="51187" y="4211"/>
                </a:cubicBezTo>
                <a:cubicBezTo>
                  <a:pt x="51437" y="3962"/>
                  <a:pt x="51743" y="3849"/>
                  <a:pt x="52044" y="3849"/>
                </a:cubicBezTo>
                <a:close/>
                <a:moveTo>
                  <a:pt x="48030" y="3893"/>
                </a:moveTo>
                <a:cubicBezTo>
                  <a:pt x="48652" y="3893"/>
                  <a:pt x="49247" y="4372"/>
                  <a:pt x="49247" y="5095"/>
                </a:cubicBezTo>
                <a:cubicBezTo>
                  <a:pt x="49264" y="5770"/>
                  <a:pt x="48727" y="6307"/>
                  <a:pt x="48051" y="6325"/>
                </a:cubicBezTo>
                <a:cubicBezTo>
                  <a:pt x="48044" y="6325"/>
                  <a:pt x="48037" y="6325"/>
                  <a:pt x="48030" y="6325"/>
                </a:cubicBezTo>
                <a:cubicBezTo>
                  <a:pt x="46970" y="6325"/>
                  <a:pt x="46427" y="5020"/>
                  <a:pt x="47167" y="4263"/>
                </a:cubicBezTo>
                <a:cubicBezTo>
                  <a:pt x="47417" y="4007"/>
                  <a:pt x="47727" y="3893"/>
                  <a:pt x="48030" y="3893"/>
                </a:cubicBezTo>
                <a:close/>
                <a:moveTo>
                  <a:pt x="44021" y="3936"/>
                </a:moveTo>
                <a:cubicBezTo>
                  <a:pt x="44640" y="3936"/>
                  <a:pt x="45232" y="4412"/>
                  <a:pt x="45244" y="5146"/>
                </a:cubicBezTo>
                <a:cubicBezTo>
                  <a:pt x="45244" y="5805"/>
                  <a:pt x="44707" y="6359"/>
                  <a:pt x="44048" y="6359"/>
                </a:cubicBezTo>
                <a:cubicBezTo>
                  <a:pt x="44041" y="6360"/>
                  <a:pt x="44034" y="6360"/>
                  <a:pt x="44027" y="6360"/>
                </a:cubicBezTo>
                <a:cubicBezTo>
                  <a:pt x="42950" y="6360"/>
                  <a:pt x="42424" y="5072"/>
                  <a:pt x="43165" y="4297"/>
                </a:cubicBezTo>
                <a:cubicBezTo>
                  <a:pt x="43414" y="4048"/>
                  <a:pt x="43720" y="3936"/>
                  <a:pt x="44021" y="3936"/>
                </a:cubicBezTo>
                <a:close/>
                <a:moveTo>
                  <a:pt x="40007" y="3980"/>
                </a:moveTo>
                <a:cubicBezTo>
                  <a:pt x="40629" y="3980"/>
                  <a:pt x="41224" y="4459"/>
                  <a:pt x="41224" y="5181"/>
                </a:cubicBezTo>
                <a:cubicBezTo>
                  <a:pt x="41241" y="5857"/>
                  <a:pt x="40704" y="6394"/>
                  <a:pt x="40028" y="6411"/>
                </a:cubicBezTo>
                <a:cubicBezTo>
                  <a:pt x="38954" y="6411"/>
                  <a:pt x="38399" y="5112"/>
                  <a:pt x="39144" y="4349"/>
                </a:cubicBezTo>
                <a:cubicBezTo>
                  <a:pt x="39394" y="4094"/>
                  <a:pt x="39704" y="3980"/>
                  <a:pt x="40007" y="3980"/>
                </a:cubicBezTo>
                <a:close/>
                <a:moveTo>
                  <a:pt x="36000" y="4022"/>
                </a:moveTo>
                <a:cubicBezTo>
                  <a:pt x="36618" y="4022"/>
                  <a:pt x="37209" y="4494"/>
                  <a:pt x="37221" y="5216"/>
                </a:cubicBezTo>
                <a:cubicBezTo>
                  <a:pt x="37221" y="5892"/>
                  <a:pt x="36684" y="6446"/>
                  <a:pt x="36025" y="6446"/>
                </a:cubicBezTo>
                <a:cubicBezTo>
                  <a:pt x="36018" y="6446"/>
                  <a:pt x="36011" y="6446"/>
                  <a:pt x="36004" y="6446"/>
                </a:cubicBezTo>
                <a:cubicBezTo>
                  <a:pt x="34926" y="6446"/>
                  <a:pt x="34384" y="5159"/>
                  <a:pt x="35142" y="4384"/>
                </a:cubicBezTo>
                <a:cubicBezTo>
                  <a:pt x="35392" y="4134"/>
                  <a:pt x="35699" y="4022"/>
                  <a:pt x="36000" y="4022"/>
                </a:cubicBezTo>
                <a:close/>
                <a:moveTo>
                  <a:pt x="31992" y="4062"/>
                </a:moveTo>
                <a:cubicBezTo>
                  <a:pt x="32611" y="4062"/>
                  <a:pt x="33201" y="4537"/>
                  <a:pt x="33201" y="5268"/>
                </a:cubicBezTo>
                <a:cubicBezTo>
                  <a:pt x="33201" y="5926"/>
                  <a:pt x="32681" y="6481"/>
                  <a:pt x="32005" y="6481"/>
                </a:cubicBezTo>
                <a:cubicBezTo>
                  <a:pt x="31998" y="6481"/>
                  <a:pt x="31991" y="6481"/>
                  <a:pt x="31984" y="6481"/>
                </a:cubicBezTo>
                <a:cubicBezTo>
                  <a:pt x="30923" y="6481"/>
                  <a:pt x="30364" y="5193"/>
                  <a:pt x="31121" y="4436"/>
                </a:cubicBezTo>
                <a:cubicBezTo>
                  <a:pt x="31374" y="4178"/>
                  <a:pt x="31686" y="4062"/>
                  <a:pt x="31992" y="4062"/>
                </a:cubicBezTo>
                <a:close/>
                <a:moveTo>
                  <a:pt x="27970" y="4109"/>
                </a:moveTo>
                <a:cubicBezTo>
                  <a:pt x="28587" y="4109"/>
                  <a:pt x="29186" y="4580"/>
                  <a:pt x="29198" y="5302"/>
                </a:cubicBezTo>
                <a:cubicBezTo>
                  <a:pt x="29198" y="5978"/>
                  <a:pt x="28661" y="6533"/>
                  <a:pt x="27985" y="6533"/>
                </a:cubicBezTo>
                <a:cubicBezTo>
                  <a:pt x="26911" y="6533"/>
                  <a:pt x="26356" y="5250"/>
                  <a:pt x="27119" y="4471"/>
                </a:cubicBezTo>
                <a:cubicBezTo>
                  <a:pt x="27363" y="4221"/>
                  <a:pt x="27669" y="4109"/>
                  <a:pt x="27970" y="4109"/>
                </a:cubicBezTo>
                <a:close/>
                <a:moveTo>
                  <a:pt x="23955" y="4144"/>
                </a:moveTo>
                <a:cubicBezTo>
                  <a:pt x="24574" y="4144"/>
                  <a:pt x="25166" y="4620"/>
                  <a:pt x="25178" y="5354"/>
                </a:cubicBezTo>
                <a:cubicBezTo>
                  <a:pt x="25178" y="6013"/>
                  <a:pt x="24641" y="6567"/>
                  <a:pt x="23982" y="6567"/>
                </a:cubicBezTo>
                <a:cubicBezTo>
                  <a:pt x="23975" y="6568"/>
                  <a:pt x="23968" y="6568"/>
                  <a:pt x="23961" y="6568"/>
                </a:cubicBezTo>
                <a:cubicBezTo>
                  <a:pt x="22883" y="6568"/>
                  <a:pt x="22341" y="5280"/>
                  <a:pt x="23099" y="4505"/>
                </a:cubicBezTo>
                <a:cubicBezTo>
                  <a:pt x="23348" y="4256"/>
                  <a:pt x="23654" y="4144"/>
                  <a:pt x="23955" y="4144"/>
                </a:cubicBezTo>
                <a:close/>
                <a:moveTo>
                  <a:pt x="19942" y="4188"/>
                </a:moveTo>
                <a:cubicBezTo>
                  <a:pt x="20565" y="4188"/>
                  <a:pt x="21163" y="4667"/>
                  <a:pt x="21175" y="5389"/>
                </a:cubicBezTo>
                <a:cubicBezTo>
                  <a:pt x="21175" y="6065"/>
                  <a:pt x="20638" y="6602"/>
                  <a:pt x="19962" y="6619"/>
                </a:cubicBezTo>
                <a:cubicBezTo>
                  <a:pt x="19955" y="6620"/>
                  <a:pt x="19948" y="6620"/>
                  <a:pt x="19941" y="6620"/>
                </a:cubicBezTo>
                <a:cubicBezTo>
                  <a:pt x="18881" y="6620"/>
                  <a:pt x="18338" y="5315"/>
                  <a:pt x="19078" y="4557"/>
                </a:cubicBezTo>
                <a:cubicBezTo>
                  <a:pt x="19328" y="4302"/>
                  <a:pt x="19638" y="4188"/>
                  <a:pt x="19942" y="4188"/>
                </a:cubicBezTo>
                <a:close/>
                <a:moveTo>
                  <a:pt x="15932" y="4231"/>
                </a:moveTo>
                <a:cubicBezTo>
                  <a:pt x="16551" y="4231"/>
                  <a:pt x="17143" y="4706"/>
                  <a:pt x="17155" y="5441"/>
                </a:cubicBezTo>
                <a:cubicBezTo>
                  <a:pt x="17155" y="6100"/>
                  <a:pt x="16618" y="6654"/>
                  <a:pt x="15959" y="6654"/>
                </a:cubicBezTo>
                <a:cubicBezTo>
                  <a:pt x="15952" y="6654"/>
                  <a:pt x="15945" y="6654"/>
                  <a:pt x="15938" y="6654"/>
                </a:cubicBezTo>
                <a:cubicBezTo>
                  <a:pt x="14860" y="6654"/>
                  <a:pt x="14318" y="5367"/>
                  <a:pt x="15076" y="4592"/>
                </a:cubicBezTo>
                <a:cubicBezTo>
                  <a:pt x="15325" y="4343"/>
                  <a:pt x="15631" y="4231"/>
                  <a:pt x="15932" y="4231"/>
                </a:cubicBezTo>
                <a:close/>
                <a:moveTo>
                  <a:pt x="11922" y="4270"/>
                </a:moveTo>
                <a:cubicBezTo>
                  <a:pt x="12537" y="4270"/>
                  <a:pt x="13123" y="4745"/>
                  <a:pt x="13135" y="5476"/>
                </a:cubicBezTo>
                <a:cubicBezTo>
                  <a:pt x="13152" y="6134"/>
                  <a:pt x="12615" y="6689"/>
                  <a:pt x="11939" y="6706"/>
                </a:cubicBezTo>
                <a:cubicBezTo>
                  <a:pt x="10865" y="6706"/>
                  <a:pt x="10310" y="5424"/>
                  <a:pt x="11055" y="4644"/>
                </a:cubicBezTo>
                <a:cubicBezTo>
                  <a:pt x="11308" y="4386"/>
                  <a:pt x="11618" y="4270"/>
                  <a:pt x="11922" y="4270"/>
                </a:cubicBezTo>
                <a:close/>
                <a:moveTo>
                  <a:pt x="7901" y="4317"/>
                </a:moveTo>
                <a:cubicBezTo>
                  <a:pt x="8520" y="4317"/>
                  <a:pt x="9120" y="4793"/>
                  <a:pt x="9132" y="5528"/>
                </a:cubicBezTo>
                <a:cubicBezTo>
                  <a:pt x="9132" y="6186"/>
                  <a:pt x="8595" y="6741"/>
                  <a:pt x="7936" y="6741"/>
                </a:cubicBezTo>
                <a:cubicBezTo>
                  <a:pt x="7929" y="6741"/>
                  <a:pt x="7922" y="6741"/>
                  <a:pt x="7915" y="6741"/>
                </a:cubicBezTo>
                <a:cubicBezTo>
                  <a:pt x="6837" y="6741"/>
                  <a:pt x="6295" y="5453"/>
                  <a:pt x="7053" y="4679"/>
                </a:cubicBezTo>
                <a:cubicBezTo>
                  <a:pt x="7296" y="4429"/>
                  <a:pt x="7601" y="4317"/>
                  <a:pt x="7901" y="4317"/>
                </a:cubicBezTo>
                <a:close/>
                <a:moveTo>
                  <a:pt x="3895" y="4361"/>
                </a:moveTo>
                <a:cubicBezTo>
                  <a:pt x="4517" y="4361"/>
                  <a:pt x="5112" y="4840"/>
                  <a:pt x="5112" y="5562"/>
                </a:cubicBezTo>
                <a:cubicBezTo>
                  <a:pt x="5129" y="6238"/>
                  <a:pt x="4592" y="6775"/>
                  <a:pt x="3916" y="6793"/>
                </a:cubicBezTo>
                <a:cubicBezTo>
                  <a:pt x="2842" y="6793"/>
                  <a:pt x="2287" y="5493"/>
                  <a:pt x="3033" y="4731"/>
                </a:cubicBezTo>
                <a:cubicBezTo>
                  <a:pt x="3283" y="4475"/>
                  <a:pt x="3592" y="4361"/>
                  <a:pt x="3895" y="4361"/>
                </a:cubicBezTo>
                <a:close/>
                <a:moveTo>
                  <a:pt x="144240" y="0"/>
                </a:moveTo>
                <a:lnTo>
                  <a:pt x="0" y="2928"/>
                </a:lnTo>
                <a:lnTo>
                  <a:pt x="537" y="29926"/>
                </a:lnTo>
                <a:lnTo>
                  <a:pt x="144794" y="26997"/>
                </a:lnTo>
                <a:lnTo>
                  <a:pt x="14424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783F04">
                <a:alpha val="33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5" name="Google Shape;405;p17"/>
          <p:cNvSpPr txBox="1">
            <a:spLocks noGrp="1"/>
          </p:cNvSpPr>
          <p:nvPr>
            <p:ph type="title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39820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2">
  <p:cSld name="Header 2"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3"/>
          <p:cNvSpPr/>
          <p:nvPr/>
        </p:nvSpPr>
        <p:spPr>
          <a:xfrm rot="-219180" flipH="1">
            <a:off x="2844222" y="814611"/>
            <a:ext cx="4636860" cy="5268488"/>
          </a:xfrm>
          <a:custGeom>
            <a:avLst/>
            <a:gdLst/>
            <a:ahLst/>
            <a:cxnLst/>
            <a:rect l="l" t="t" r="r" b="b"/>
            <a:pathLst>
              <a:path w="34540" h="39245" extrusionOk="0">
                <a:moveTo>
                  <a:pt x="1" y="0"/>
                </a:moveTo>
                <a:lnTo>
                  <a:pt x="1" y="39245"/>
                </a:lnTo>
                <a:lnTo>
                  <a:pt x="34539" y="39245"/>
                </a:lnTo>
                <a:lnTo>
                  <a:pt x="34539" y="1374"/>
                </a:lnTo>
                <a:cubicBezTo>
                  <a:pt x="34239" y="901"/>
                  <a:pt x="34065" y="395"/>
                  <a:pt x="33702" y="0"/>
                </a:cubicBezTo>
                <a:lnTo>
                  <a:pt x="32818" y="0"/>
                </a:lnTo>
                <a:cubicBezTo>
                  <a:pt x="32660" y="537"/>
                  <a:pt x="32470" y="1074"/>
                  <a:pt x="32628" y="1564"/>
                </a:cubicBezTo>
                <a:cubicBezTo>
                  <a:pt x="33276" y="1864"/>
                  <a:pt x="33197" y="2827"/>
                  <a:pt x="32486" y="3017"/>
                </a:cubicBezTo>
                <a:cubicBezTo>
                  <a:pt x="32419" y="3033"/>
                  <a:pt x="32354" y="3041"/>
                  <a:pt x="32291" y="3041"/>
                </a:cubicBezTo>
                <a:cubicBezTo>
                  <a:pt x="31683" y="3041"/>
                  <a:pt x="31280" y="2330"/>
                  <a:pt x="31681" y="1801"/>
                </a:cubicBezTo>
                <a:lnTo>
                  <a:pt x="31681" y="0"/>
                </a:lnTo>
                <a:lnTo>
                  <a:pt x="30117" y="0"/>
                </a:lnTo>
                <a:cubicBezTo>
                  <a:pt x="30086" y="553"/>
                  <a:pt x="30117" y="1090"/>
                  <a:pt x="30243" y="1627"/>
                </a:cubicBezTo>
                <a:cubicBezTo>
                  <a:pt x="30861" y="2075"/>
                  <a:pt x="30543" y="3034"/>
                  <a:pt x="29807" y="3034"/>
                </a:cubicBezTo>
                <a:cubicBezTo>
                  <a:pt x="29789" y="3034"/>
                  <a:pt x="29772" y="3034"/>
                  <a:pt x="29754" y="3033"/>
                </a:cubicBezTo>
                <a:cubicBezTo>
                  <a:pt x="28980" y="3001"/>
                  <a:pt x="28743" y="1975"/>
                  <a:pt x="29406" y="1596"/>
                </a:cubicBezTo>
                <a:cubicBezTo>
                  <a:pt x="29485" y="1059"/>
                  <a:pt x="29517" y="537"/>
                  <a:pt x="29485" y="0"/>
                </a:cubicBezTo>
                <a:lnTo>
                  <a:pt x="27685" y="0"/>
                </a:lnTo>
                <a:cubicBezTo>
                  <a:pt x="27732" y="632"/>
                  <a:pt x="27827" y="1248"/>
                  <a:pt x="27954" y="1864"/>
                </a:cubicBezTo>
                <a:cubicBezTo>
                  <a:pt x="28265" y="2402"/>
                  <a:pt x="27866" y="3028"/>
                  <a:pt x="27303" y="3028"/>
                </a:cubicBezTo>
                <a:cubicBezTo>
                  <a:pt x="27238" y="3028"/>
                  <a:pt x="27170" y="3019"/>
                  <a:pt x="27101" y="3001"/>
                </a:cubicBezTo>
                <a:cubicBezTo>
                  <a:pt x="26437" y="2843"/>
                  <a:pt x="26295" y="1959"/>
                  <a:pt x="26895" y="1596"/>
                </a:cubicBezTo>
                <a:cubicBezTo>
                  <a:pt x="26943" y="1059"/>
                  <a:pt x="27148" y="553"/>
                  <a:pt x="27038" y="0"/>
                </a:cubicBezTo>
                <a:lnTo>
                  <a:pt x="25064" y="0"/>
                </a:lnTo>
                <a:cubicBezTo>
                  <a:pt x="25127" y="601"/>
                  <a:pt x="25237" y="1185"/>
                  <a:pt x="25379" y="1769"/>
                </a:cubicBezTo>
                <a:cubicBezTo>
                  <a:pt x="25790" y="2286"/>
                  <a:pt x="25411" y="3036"/>
                  <a:pt x="24777" y="3036"/>
                </a:cubicBezTo>
                <a:cubicBezTo>
                  <a:pt x="24751" y="3036"/>
                  <a:pt x="24726" y="3035"/>
                  <a:pt x="24700" y="3033"/>
                </a:cubicBezTo>
                <a:cubicBezTo>
                  <a:pt x="24005" y="2954"/>
                  <a:pt x="23753" y="2085"/>
                  <a:pt x="24290" y="1659"/>
                </a:cubicBezTo>
                <a:cubicBezTo>
                  <a:pt x="24369" y="1106"/>
                  <a:pt x="24384" y="553"/>
                  <a:pt x="24353" y="0"/>
                </a:cubicBezTo>
                <a:lnTo>
                  <a:pt x="23026" y="0"/>
                </a:lnTo>
                <a:cubicBezTo>
                  <a:pt x="22979" y="537"/>
                  <a:pt x="22774" y="1090"/>
                  <a:pt x="22726" y="1643"/>
                </a:cubicBezTo>
                <a:cubicBezTo>
                  <a:pt x="23343" y="2075"/>
                  <a:pt x="23011" y="3034"/>
                  <a:pt x="22274" y="3034"/>
                </a:cubicBezTo>
                <a:cubicBezTo>
                  <a:pt x="22256" y="3034"/>
                  <a:pt x="22239" y="3034"/>
                  <a:pt x="22221" y="3033"/>
                </a:cubicBezTo>
                <a:cubicBezTo>
                  <a:pt x="21447" y="2985"/>
                  <a:pt x="21226" y="1943"/>
                  <a:pt x="21921" y="1580"/>
                </a:cubicBezTo>
                <a:cubicBezTo>
                  <a:pt x="22016" y="1043"/>
                  <a:pt x="22142" y="522"/>
                  <a:pt x="22205" y="0"/>
                </a:cubicBezTo>
                <a:lnTo>
                  <a:pt x="19994" y="0"/>
                </a:lnTo>
                <a:cubicBezTo>
                  <a:pt x="19963" y="506"/>
                  <a:pt x="19836" y="1185"/>
                  <a:pt x="20041" y="1532"/>
                </a:cubicBezTo>
                <a:cubicBezTo>
                  <a:pt x="20752" y="1801"/>
                  <a:pt x="20705" y="2827"/>
                  <a:pt x="19963" y="3017"/>
                </a:cubicBezTo>
                <a:cubicBezTo>
                  <a:pt x="19894" y="3035"/>
                  <a:pt x="19828" y="3043"/>
                  <a:pt x="19763" y="3043"/>
                </a:cubicBezTo>
                <a:cubicBezTo>
                  <a:pt x="19142" y="3043"/>
                  <a:pt x="18731" y="2269"/>
                  <a:pt x="19189" y="1753"/>
                </a:cubicBezTo>
                <a:cubicBezTo>
                  <a:pt x="19189" y="1169"/>
                  <a:pt x="19173" y="585"/>
                  <a:pt x="19141" y="0"/>
                </a:cubicBezTo>
                <a:lnTo>
                  <a:pt x="17767" y="0"/>
                </a:lnTo>
                <a:cubicBezTo>
                  <a:pt x="17752" y="632"/>
                  <a:pt x="17799" y="1280"/>
                  <a:pt x="17941" y="1896"/>
                </a:cubicBezTo>
                <a:cubicBezTo>
                  <a:pt x="18223" y="2431"/>
                  <a:pt x="17826" y="3029"/>
                  <a:pt x="17278" y="3029"/>
                </a:cubicBezTo>
                <a:cubicBezTo>
                  <a:pt x="17211" y="3029"/>
                  <a:pt x="17143" y="3020"/>
                  <a:pt x="17072" y="3001"/>
                </a:cubicBezTo>
                <a:cubicBezTo>
                  <a:pt x="16425" y="2843"/>
                  <a:pt x="16283" y="1990"/>
                  <a:pt x="16836" y="1627"/>
                </a:cubicBezTo>
                <a:cubicBezTo>
                  <a:pt x="16962" y="1090"/>
                  <a:pt x="16994" y="537"/>
                  <a:pt x="16962" y="0"/>
                </a:cubicBezTo>
                <a:lnTo>
                  <a:pt x="15462" y="0"/>
                </a:lnTo>
                <a:cubicBezTo>
                  <a:pt x="15462" y="664"/>
                  <a:pt x="15477" y="1564"/>
                  <a:pt x="15477" y="1975"/>
                </a:cubicBezTo>
                <a:cubicBezTo>
                  <a:pt x="15509" y="2069"/>
                  <a:pt x="15525" y="2164"/>
                  <a:pt x="15525" y="2259"/>
                </a:cubicBezTo>
                <a:cubicBezTo>
                  <a:pt x="15556" y="2701"/>
                  <a:pt x="15209" y="3064"/>
                  <a:pt x="14767" y="3064"/>
                </a:cubicBezTo>
                <a:cubicBezTo>
                  <a:pt x="14325" y="3064"/>
                  <a:pt x="13961" y="2701"/>
                  <a:pt x="13993" y="2259"/>
                </a:cubicBezTo>
                <a:cubicBezTo>
                  <a:pt x="14025" y="1927"/>
                  <a:pt x="14230" y="1643"/>
                  <a:pt x="14546" y="1532"/>
                </a:cubicBezTo>
                <a:cubicBezTo>
                  <a:pt x="14767" y="774"/>
                  <a:pt x="14625" y="601"/>
                  <a:pt x="14719" y="0"/>
                </a:cubicBezTo>
                <a:lnTo>
                  <a:pt x="13393" y="0"/>
                </a:lnTo>
                <a:cubicBezTo>
                  <a:pt x="13251" y="585"/>
                  <a:pt x="12966" y="1122"/>
                  <a:pt x="12809" y="1722"/>
                </a:cubicBezTo>
                <a:cubicBezTo>
                  <a:pt x="13296" y="2239"/>
                  <a:pt x="12911" y="3042"/>
                  <a:pt x="12267" y="3042"/>
                </a:cubicBezTo>
                <a:cubicBezTo>
                  <a:pt x="12203" y="3042"/>
                  <a:pt x="12135" y="3034"/>
                  <a:pt x="12066" y="3017"/>
                </a:cubicBezTo>
                <a:cubicBezTo>
                  <a:pt x="11308" y="2827"/>
                  <a:pt x="11277" y="1753"/>
                  <a:pt x="12035" y="1532"/>
                </a:cubicBezTo>
                <a:cubicBezTo>
                  <a:pt x="12145" y="1027"/>
                  <a:pt x="12272" y="522"/>
                  <a:pt x="12335" y="0"/>
                </a:cubicBezTo>
                <a:lnTo>
                  <a:pt x="10124" y="0"/>
                </a:lnTo>
                <a:cubicBezTo>
                  <a:pt x="10250" y="616"/>
                  <a:pt x="10282" y="1217"/>
                  <a:pt x="10376" y="1817"/>
                </a:cubicBezTo>
                <a:cubicBezTo>
                  <a:pt x="10471" y="1943"/>
                  <a:pt x="10519" y="2101"/>
                  <a:pt x="10519" y="2275"/>
                </a:cubicBezTo>
                <a:cubicBezTo>
                  <a:pt x="10519" y="2718"/>
                  <a:pt x="10153" y="3049"/>
                  <a:pt x="9748" y="3049"/>
                </a:cubicBezTo>
                <a:cubicBezTo>
                  <a:pt x="9647" y="3049"/>
                  <a:pt x="9545" y="3029"/>
                  <a:pt x="9445" y="2985"/>
                </a:cubicBezTo>
                <a:cubicBezTo>
                  <a:pt x="8924" y="2764"/>
                  <a:pt x="8813" y="2085"/>
                  <a:pt x="9224" y="1706"/>
                </a:cubicBezTo>
                <a:cubicBezTo>
                  <a:pt x="9318" y="1138"/>
                  <a:pt x="9397" y="569"/>
                  <a:pt x="9445" y="0"/>
                </a:cubicBezTo>
                <a:lnTo>
                  <a:pt x="7755" y="0"/>
                </a:lnTo>
                <a:cubicBezTo>
                  <a:pt x="7755" y="601"/>
                  <a:pt x="7850" y="1185"/>
                  <a:pt x="7834" y="1769"/>
                </a:cubicBezTo>
                <a:cubicBezTo>
                  <a:pt x="7960" y="1911"/>
                  <a:pt x="8023" y="2085"/>
                  <a:pt x="8023" y="2275"/>
                </a:cubicBezTo>
                <a:cubicBezTo>
                  <a:pt x="8023" y="2725"/>
                  <a:pt x="7658" y="3044"/>
                  <a:pt x="7252" y="3044"/>
                </a:cubicBezTo>
                <a:cubicBezTo>
                  <a:pt x="7131" y="3044"/>
                  <a:pt x="7006" y="3015"/>
                  <a:pt x="6886" y="2954"/>
                </a:cubicBezTo>
                <a:cubicBezTo>
                  <a:pt x="6365" y="2669"/>
                  <a:pt x="6349" y="1927"/>
                  <a:pt x="6839" y="1611"/>
                </a:cubicBezTo>
                <a:cubicBezTo>
                  <a:pt x="6997" y="1090"/>
                  <a:pt x="7076" y="553"/>
                  <a:pt x="7060" y="0"/>
                </a:cubicBezTo>
                <a:lnTo>
                  <a:pt x="5323" y="0"/>
                </a:lnTo>
                <a:lnTo>
                  <a:pt x="5323" y="1769"/>
                </a:lnTo>
                <a:cubicBezTo>
                  <a:pt x="5791" y="2292"/>
                  <a:pt x="5372" y="3054"/>
                  <a:pt x="4755" y="3054"/>
                </a:cubicBezTo>
                <a:cubicBezTo>
                  <a:pt x="4663" y="3054"/>
                  <a:pt x="4568" y="3038"/>
                  <a:pt x="4470" y="3001"/>
                </a:cubicBezTo>
                <a:cubicBezTo>
                  <a:pt x="3728" y="2717"/>
                  <a:pt x="3854" y="1611"/>
                  <a:pt x="4644" y="1501"/>
                </a:cubicBezTo>
                <a:cubicBezTo>
                  <a:pt x="4691" y="995"/>
                  <a:pt x="4707" y="522"/>
                  <a:pt x="4707" y="0"/>
                </a:cubicBezTo>
                <a:lnTo>
                  <a:pt x="2970" y="0"/>
                </a:lnTo>
                <a:cubicBezTo>
                  <a:pt x="2970" y="664"/>
                  <a:pt x="3033" y="1343"/>
                  <a:pt x="2970" y="1990"/>
                </a:cubicBezTo>
                <a:cubicBezTo>
                  <a:pt x="3172" y="2534"/>
                  <a:pt x="2746" y="3038"/>
                  <a:pt x="2252" y="3038"/>
                </a:cubicBezTo>
                <a:cubicBezTo>
                  <a:pt x="2129" y="3038"/>
                  <a:pt x="2003" y="3007"/>
                  <a:pt x="1880" y="2938"/>
                </a:cubicBezTo>
                <a:cubicBezTo>
                  <a:pt x="1248" y="2590"/>
                  <a:pt x="1391" y="1643"/>
                  <a:pt x="2101" y="1517"/>
                </a:cubicBezTo>
                <a:cubicBezTo>
                  <a:pt x="2212" y="1043"/>
                  <a:pt x="2275" y="522"/>
                  <a:pt x="240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38100" dir="5400000" algn="bl" rotWithShape="0">
              <a:srgbClr val="783F04">
                <a:alpha val="32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3" name="Google Shape;613;p23"/>
          <p:cNvSpPr txBox="1">
            <a:spLocks noGrp="1"/>
          </p:cNvSpPr>
          <p:nvPr>
            <p:ph type="ctrTitle"/>
          </p:nvPr>
        </p:nvSpPr>
        <p:spPr>
          <a:xfrm rot="-219092" flipH="1">
            <a:off x="2690107" y="2029987"/>
            <a:ext cx="4905159" cy="220809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64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614" name="Google Shape;614;p23"/>
          <p:cNvSpPr txBox="1">
            <a:spLocks noGrp="1"/>
          </p:cNvSpPr>
          <p:nvPr>
            <p:ph type="subTitle" idx="1"/>
          </p:nvPr>
        </p:nvSpPr>
        <p:spPr>
          <a:xfrm rot="-219126" flipH="1">
            <a:off x="3360725" y="4437696"/>
            <a:ext cx="3792903" cy="9828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615" name="Google Shape;615;p23"/>
          <p:cNvSpPr txBox="1">
            <a:spLocks noGrp="1"/>
          </p:cNvSpPr>
          <p:nvPr>
            <p:ph type="title" idx="2" hasCustomPrompt="1"/>
          </p:nvPr>
        </p:nvSpPr>
        <p:spPr>
          <a:xfrm rot="475373" flipH="1">
            <a:off x="7946452" y="2680297"/>
            <a:ext cx="1845617" cy="1226923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6400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616" name="Google Shape;616;p23"/>
          <p:cNvGrpSpPr/>
          <p:nvPr/>
        </p:nvGrpSpPr>
        <p:grpSpPr>
          <a:xfrm rot="-219139" flipH="1">
            <a:off x="4650269" y="1075672"/>
            <a:ext cx="596065" cy="715491"/>
            <a:chOff x="2279900" y="1356008"/>
            <a:chExt cx="355973" cy="427192"/>
          </a:xfrm>
        </p:grpSpPr>
        <p:sp>
          <p:nvSpPr>
            <p:cNvPr id="617" name="Google Shape;617;p23"/>
            <p:cNvSpPr/>
            <p:nvPr/>
          </p:nvSpPr>
          <p:spPr>
            <a:xfrm>
              <a:off x="2279900" y="1566300"/>
              <a:ext cx="240900" cy="216900"/>
            </a:xfrm>
            <a:prstGeom prst="ellipse">
              <a:avLst/>
            </a:prstGeom>
            <a:gradFill>
              <a:gsLst>
                <a:gs pos="0">
                  <a:srgbClr val="D9D9D9">
                    <a:alpha val="67058"/>
                  </a:srgbClr>
                </a:gs>
                <a:gs pos="60000">
                  <a:srgbClr val="C3BAA2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18" name="Google Shape;618;p23"/>
            <p:cNvGrpSpPr/>
            <p:nvPr/>
          </p:nvGrpSpPr>
          <p:grpSpPr>
            <a:xfrm>
              <a:off x="2395070" y="1356008"/>
              <a:ext cx="240802" cy="326586"/>
              <a:chOff x="1847775" y="238125"/>
              <a:chExt cx="3637500" cy="4933325"/>
            </a:xfrm>
          </p:grpSpPr>
          <p:sp>
            <p:nvSpPr>
              <p:cNvPr id="619" name="Google Shape;619;p23"/>
              <p:cNvSpPr/>
              <p:nvPr/>
            </p:nvSpPr>
            <p:spPr>
              <a:xfrm>
                <a:off x="1847775" y="3431350"/>
                <a:ext cx="1268050" cy="1740100"/>
              </a:xfrm>
              <a:custGeom>
                <a:avLst/>
                <a:gdLst/>
                <a:ahLst/>
                <a:cxnLst/>
                <a:rect l="l" t="t" r="r" b="b"/>
                <a:pathLst>
                  <a:path w="50722" h="69604" extrusionOk="0">
                    <a:moveTo>
                      <a:pt x="34802" y="0"/>
                    </a:moveTo>
                    <a:lnTo>
                      <a:pt x="0" y="69603"/>
                    </a:lnTo>
                    <a:lnTo>
                      <a:pt x="0" y="69603"/>
                    </a:lnTo>
                    <a:lnTo>
                      <a:pt x="50721" y="12218"/>
                    </a:lnTo>
                    <a:lnTo>
                      <a:pt x="34802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0" name="Google Shape;620;p23"/>
              <p:cNvSpPr/>
              <p:nvPr/>
            </p:nvSpPr>
            <p:spPr>
              <a:xfrm>
                <a:off x="1866275" y="774950"/>
                <a:ext cx="3535700" cy="3387625"/>
              </a:xfrm>
              <a:custGeom>
                <a:avLst/>
                <a:gdLst/>
                <a:ahLst/>
                <a:cxnLst/>
                <a:rect l="l" t="t" r="r" b="b"/>
                <a:pathLst>
                  <a:path w="141428" h="135505" extrusionOk="0">
                    <a:moveTo>
                      <a:pt x="70714" y="0"/>
                    </a:moveTo>
                    <a:cubicBezTo>
                      <a:pt x="31840" y="0"/>
                      <a:pt x="0" y="29989"/>
                      <a:pt x="0" y="67752"/>
                    </a:cubicBezTo>
                    <a:cubicBezTo>
                      <a:pt x="0" y="105146"/>
                      <a:pt x="31840" y="135504"/>
                      <a:pt x="70714" y="135504"/>
                    </a:cubicBezTo>
                    <a:cubicBezTo>
                      <a:pt x="109958" y="135504"/>
                      <a:pt x="141428" y="105146"/>
                      <a:pt x="141428" y="67752"/>
                    </a:cubicBezTo>
                    <a:cubicBezTo>
                      <a:pt x="141428" y="29989"/>
                      <a:pt x="109958" y="0"/>
                      <a:pt x="707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rgbClr val="1155CC">
                    <a:alpha val="8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1" name="Google Shape;621;p23"/>
              <p:cNvSpPr/>
              <p:nvPr/>
            </p:nvSpPr>
            <p:spPr>
              <a:xfrm>
                <a:off x="2690025" y="238125"/>
                <a:ext cx="2795250" cy="2674925"/>
              </a:xfrm>
              <a:custGeom>
                <a:avLst/>
                <a:gdLst/>
                <a:ahLst/>
                <a:cxnLst/>
                <a:rect l="l" t="t" r="r" b="b"/>
                <a:pathLst>
                  <a:path w="111810" h="106997" extrusionOk="0">
                    <a:moveTo>
                      <a:pt x="55905" y="0"/>
                    </a:moveTo>
                    <a:cubicBezTo>
                      <a:pt x="25176" y="0"/>
                      <a:pt x="1" y="24065"/>
                      <a:pt x="1" y="53683"/>
                    </a:cubicBezTo>
                    <a:cubicBezTo>
                      <a:pt x="1" y="83302"/>
                      <a:pt x="25176" y="106996"/>
                      <a:pt x="55905" y="106996"/>
                    </a:cubicBezTo>
                    <a:cubicBezTo>
                      <a:pt x="86634" y="106996"/>
                      <a:pt x="111810" y="83302"/>
                      <a:pt x="111810" y="53683"/>
                    </a:cubicBezTo>
                    <a:cubicBezTo>
                      <a:pt x="111810" y="24065"/>
                      <a:pt x="86634" y="0"/>
                      <a:pt x="559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28575" dist="9525" dir="6480000" algn="bl" rotWithShape="0">
                  <a:srgbClr val="BF9000">
                    <a:alpha val="3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427976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24"/>
          <p:cNvSpPr txBox="1">
            <a:spLocks noGrp="1"/>
          </p:cNvSpPr>
          <p:nvPr>
            <p:ph type="ctrTitle"/>
          </p:nvPr>
        </p:nvSpPr>
        <p:spPr>
          <a:xfrm flipH="1">
            <a:off x="4450367" y="4489900"/>
            <a:ext cx="3628400" cy="104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endParaRPr/>
          </a:p>
        </p:txBody>
      </p:sp>
      <p:sp>
        <p:nvSpPr>
          <p:cNvPr id="624" name="Google Shape;624;p24"/>
          <p:cNvSpPr txBox="1">
            <a:spLocks noGrp="1"/>
          </p:cNvSpPr>
          <p:nvPr>
            <p:ph type="subTitle" idx="1"/>
          </p:nvPr>
        </p:nvSpPr>
        <p:spPr>
          <a:xfrm flipH="1">
            <a:off x="2812433" y="1621100"/>
            <a:ext cx="6905200" cy="177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348148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and Credits">
  <p:cSld name="Thanks and Credits"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9" name="Google Shape;729;p28"/>
          <p:cNvGrpSpPr/>
          <p:nvPr/>
        </p:nvGrpSpPr>
        <p:grpSpPr>
          <a:xfrm rot="-143982">
            <a:off x="1387024" y="653325"/>
            <a:ext cx="9417545" cy="5285817"/>
            <a:chOff x="238125" y="722768"/>
            <a:chExt cx="7143400" cy="4009400"/>
          </a:xfrm>
        </p:grpSpPr>
        <p:sp>
          <p:nvSpPr>
            <p:cNvPr id="730" name="Google Shape;730;p28"/>
            <p:cNvSpPr/>
            <p:nvPr/>
          </p:nvSpPr>
          <p:spPr>
            <a:xfrm>
              <a:off x="238475" y="722768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1" name="Google Shape;731;p28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2" name="Google Shape;732;p28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3" name="Google Shape;733;p28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4" name="Google Shape;734;p28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5" name="Google Shape;735;p28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6" name="Google Shape;736;p28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7" name="Google Shape;737;p28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8" name="Google Shape;738;p28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9" name="Google Shape;739;p28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0" name="Google Shape;740;p28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1" name="Google Shape;741;p28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2" name="Google Shape;742;p28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3" name="Google Shape;743;p28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4" name="Google Shape;744;p28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5" name="Google Shape;745;p28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6" name="Google Shape;746;p28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7" name="Google Shape;747;p28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8" name="Google Shape;748;p28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9" name="Google Shape;749;p28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0" name="Google Shape;750;p28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1" name="Google Shape;751;p28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2" name="Google Shape;752;p28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3" name="Google Shape;753;p28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4" name="Google Shape;754;p28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5" name="Google Shape;755;p28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6" name="Google Shape;756;p28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7" name="Google Shape;757;p28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8" name="Google Shape;758;p28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9" name="Google Shape;759;p28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60" name="Google Shape;760;p28"/>
          <p:cNvGrpSpPr/>
          <p:nvPr/>
        </p:nvGrpSpPr>
        <p:grpSpPr>
          <a:xfrm>
            <a:off x="1387071" y="653300"/>
            <a:ext cx="9417859" cy="5285993"/>
            <a:chOff x="238125" y="722768"/>
            <a:chExt cx="7143400" cy="4009400"/>
          </a:xfrm>
        </p:grpSpPr>
        <p:sp>
          <p:nvSpPr>
            <p:cNvPr id="761" name="Google Shape;761;p28"/>
            <p:cNvSpPr/>
            <p:nvPr/>
          </p:nvSpPr>
          <p:spPr>
            <a:xfrm>
              <a:off x="238475" y="722768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2" name="Google Shape;762;p28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3" name="Google Shape;763;p28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4" name="Google Shape;764;p28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5" name="Google Shape;765;p28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6" name="Google Shape;766;p28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7" name="Google Shape;767;p28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8" name="Google Shape;768;p28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9" name="Google Shape;769;p28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0" name="Google Shape;770;p28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1" name="Google Shape;771;p28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2" name="Google Shape;772;p28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3" name="Google Shape;773;p28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4" name="Google Shape;774;p28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5" name="Google Shape;775;p28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6" name="Google Shape;776;p28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7" name="Google Shape;777;p28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8" name="Google Shape;778;p28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9" name="Google Shape;779;p28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0" name="Google Shape;780;p28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1" name="Google Shape;781;p28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2" name="Google Shape;782;p28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3" name="Google Shape;783;p28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4" name="Google Shape;784;p28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5" name="Google Shape;785;p28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6" name="Google Shape;786;p28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7" name="Google Shape;787;p28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8" name="Google Shape;788;p28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9" name="Google Shape;789;p28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0" name="Google Shape;790;p28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91" name="Google Shape;791;p28"/>
          <p:cNvSpPr txBox="1">
            <a:spLocks noGrp="1"/>
          </p:cNvSpPr>
          <p:nvPr>
            <p:ph type="subTitle" idx="1"/>
          </p:nvPr>
        </p:nvSpPr>
        <p:spPr>
          <a:xfrm>
            <a:off x="2876767" y="2052900"/>
            <a:ext cx="6438400" cy="27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792" name="Google Shape;792;p28"/>
          <p:cNvSpPr txBox="1">
            <a:spLocks noGrp="1"/>
          </p:cNvSpPr>
          <p:nvPr>
            <p:ph type="title"/>
          </p:nvPr>
        </p:nvSpPr>
        <p:spPr>
          <a:xfrm>
            <a:off x="4152267" y="895333"/>
            <a:ext cx="3887200" cy="12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  <p:sp>
        <p:nvSpPr>
          <p:cNvPr id="793" name="Google Shape;793;p28"/>
          <p:cNvSpPr txBox="1"/>
          <p:nvPr/>
        </p:nvSpPr>
        <p:spPr>
          <a:xfrm>
            <a:off x="4032467" y="4646300"/>
            <a:ext cx="4126800" cy="1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333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rPr>
              <a:t>CREDITS: This presentation template was created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Signika Negative"/>
                <a:ea typeface="Signika Negative"/>
                <a:cs typeface="Signika Negative"/>
                <a:sym typeface="Signika Negative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333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rPr>
              <a:t>, including icons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Signika Negative"/>
                <a:ea typeface="Signika Negative"/>
                <a:cs typeface="Signika Negative"/>
                <a:sym typeface="Signika Negativ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333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rPr>
              <a:t>, and infographics &amp; images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Signika Negative"/>
                <a:ea typeface="Signika Negative"/>
                <a:cs typeface="Signika Negative"/>
                <a:sym typeface="Signika Negative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333" b="1">
              <a:solidFill>
                <a:schemeClr val="dk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</p:spTree>
    <p:extLst>
      <p:ext uri="{BB962C8B-B14F-4D97-AF65-F5344CB8AC3E}">
        <p14:creationId xmlns:p14="http://schemas.microsoft.com/office/powerpoint/2010/main" val="40259585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C703DB-376B-4877-9DFC-673EAE81E438}" type="datetime1">
              <a:rPr lang="ko-KR" altLang="en-US" smtClean="0"/>
              <a:t>2026-04-06</a:t>
            </a:fld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197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A18F4-ACF6-45EC-859F-F45BE3E71D44}" type="datetimeFigureOut">
              <a:rPr lang="ko-KR" altLang="en-US" smtClean="0"/>
              <a:t>2026-04-06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D46CE-1F94-4633-9F11-4F71A17015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3393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4BF39B-5FCC-4C29-9E28-CC9BF5AD2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D398A-58F2-4553-9603-7979B807E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C7200-C10B-4305-A43A-18100A1A8D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34225-ABA7-46C4-BF3E-A118B7FF32E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9FAB8-9073-4982-84BE-1D1A3D8DF5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03B3-964B-4084-8E5B-511A642AF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6585E-3D46-4974-96CA-DBC305839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11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D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92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00" r:id="rId12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�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�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�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�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�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�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�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�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�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helsea Market"/>
              <a:buNone/>
              <a:defRPr sz="3000" b="1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ignika Negative Light"/>
              <a:buChar char="●"/>
              <a:defRPr sz="18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ignika Negative Light"/>
              <a:buChar char="○"/>
              <a:defRPr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■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●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○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■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●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○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Signika Negative Light"/>
              <a:buChar char="■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786943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D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F73F35-4626-4331-94F2-F4AF95A29C2A}"/>
              </a:ext>
            </a:extLst>
          </p:cNvPr>
          <p:cNvSpPr/>
          <p:nvPr/>
        </p:nvSpPr>
        <p:spPr>
          <a:xfrm>
            <a:off x="2763722" y="4260319"/>
            <a:ext cx="687720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I Have a Cold</a:t>
            </a:r>
          </a:p>
        </p:txBody>
      </p:sp>
      <p:pic>
        <p:nvPicPr>
          <p:cNvPr id="6" name="Graphic 5" descr="Heart with pulse with solid fill">
            <a:extLst>
              <a:ext uri="{FF2B5EF4-FFF2-40B4-BE49-F238E27FC236}">
                <a16:creationId xmlns:a16="http://schemas.microsoft.com/office/drawing/2014/main" id="{3DCA7C03-EFE3-400F-B616-0E810C757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4394" y="2197395"/>
            <a:ext cx="2463209" cy="246320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3230C17-34D4-4685-B9DD-B2C4713555FA}"/>
              </a:ext>
            </a:extLst>
          </p:cNvPr>
          <p:cNvSpPr/>
          <p:nvPr/>
        </p:nvSpPr>
        <p:spPr>
          <a:xfrm>
            <a:off x="3020478" y="744486"/>
            <a:ext cx="61510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Hello Class!</a:t>
            </a:r>
          </a:p>
        </p:txBody>
      </p:sp>
    </p:spTree>
    <p:extLst>
      <p:ext uri="{BB962C8B-B14F-4D97-AF65-F5344CB8AC3E}">
        <p14:creationId xmlns:p14="http://schemas.microsoft.com/office/powerpoint/2010/main" val="604925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ndicam 2023-11-17 15-14-54-346">
            <a:hlinkClick r:id="" action="ppaction://media"/>
            <a:extLst>
              <a:ext uri="{FF2B5EF4-FFF2-40B4-BE49-F238E27FC236}">
                <a16:creationId xmlns:a16="http://schemas.microsoft.com/office/drawing/2014/main" id="{98537B80-EFB1-4452-8B4B-36CEE0116F7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624" end="2759"/>
                  <p14:fade in="500" out="250"/>
                </p14:media>
              </p:ext>
            </p:extLst>
          </p:nvPr>
        </p:nvPicPr>
        <p:blipFill rotWithShape="1">
          <a:blip r:embed="rId5"/>
          <a:srcRect t="567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680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8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ggdog hospital - YouTube">
            <a:extLst>
              <a:ext uri="{FF2B5EF4-FFF2-40B4-BE49-F238E27FC236}">
                <a16:creationId xmlns:a16="http://schemas.microsoft.com/office/drawing/2014/main" id="{2CB82B7C-F5C7-4502-870A-FC51FAC39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2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135560" y="3717032"/>
            <a:ext cx="7772400" cy="1224136"/>
          </a:xfrm>
          <a:effectLst>
            <a:outerShdw blurRad="50800" dist="38100" dir="16200000" rotWithShape="0">
              <a:prstClr val="black">
                <a:alpha val="40000"/>
              </a:prstClr>
            </a:outerShdw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altLang="ko-KR" sz="8000" b="1" dirty="0">
                <a:solidFill>
                  <a:srgbClr val="00B050"/>
                </a:solidFill>
              </a:rPr>
              <a:t>E</a:t>
            </a:r>
            <a:r>
              <a:rPr lang="en-US" altLang="ko-KR" sz="8000" b="1" dirty="0">
                <a:solidFill>
                  <a:schemeClr val="tx1"/>
                </a:solidFill>
              </a:rPr>
              <a:t>gg</a:t>
            </a:r>
            <a:r>
              <a:rPr lang="en-US" altLang="ko-KR" sz="8000" b="1" dirty="0">
                <a:solidFill>
                  <a:srgbClr val="00B050"/>
                </a:solidFill>
              </a:rPr>
              <a:t> D</a:t>
            </a:r>
            <a:r>
              <a:rPr lang="en-US" altLang="ko-KR" sz="8000" b="1" dirty="0">
                <a:solidFill>
                  <a:schemeClr val="tx1"/>
                </a:solidFill>
              </a:rPr>
              <a:t>og</a:t>
            </a:r>
            <a:r>
              <a:rPr lang="en-US" altLang="ko-KR" sz="8000" b="1" dirty="0"/>
              <a:t> </a:t>
            </a:r>
            <a:r>
              <a:rPr lang="en-US" altLang="ko-KR" sz="8000" b="1" dirty="0">
                <a:solidFill>
                  <a:srgbClr val="00B050"/>
                </a:solidFill>
              </a:rPr>
              <a:t>H</a:t>
            </a:r>
            <a:r>
              <a:rPr lang="en-US" altLang="ko-KR" sz="8000" b="1" dirty="0"/>
              <a:t>ospital</a:t>
            </a:r>
            <a:endParaRPr lang="ko-KR" altLang="en-US" sz="8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D59B88-4739-479C-882A-9DE7D9043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D28A3A-4AB4-4645-9FB1-AC1393D014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733" y="2260601"/>
            <a:ext cx="5486400" cy="6858000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60BEA220-75AB-4D20-B10F-EB11DAE4A10E}"/>
              </a:ext>
            </a:extLst>
          </p:cNvPr>
          <p:cNvSpPr/>
          <p:nvPr/>
        </p:nvSpPr>
        <p:spPr>
          <a:xfrm>
            <a:off x="614149" y="191069"/>
            <a:ext cx="7151427" cy="3848668"/>
          </a:xfrm>
          <a:prstGeom prst="wedgeRoundRectCallout">
            <a:avLst>
              <a:gd name="adj1" fmla="val 47869"/>
              <a:gd name="adj2" fmla="val 66046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Oh, hello!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67626BD0-A13C-4A68-A128-FDC508019CD4}"/>
              </a:ext>
            </a:extLst>
          </p:cNvPr>
          <p:cNvSpPr/>
          <p:nvPr/>
        </p:nvSpPr>
        <p:spPr>
          <a:xfrm>
            <a:off x="614145" y="191069"/>
            <a:ext cx="7151427" cy="3848668"/>
          </a:xfrm>
          <a:prstGeom prst="wedgeRoundRectCallout">
            <a:avLst>
              <a:gd name="adj1" fmla="val 47869"/>
              <a:gd name="adj2" fmla="val 66046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Welcome to </a:t>
            </a:r>
            <a:r>
              <a:rPr lang="en-US" sz="6600" dirty="0" err="1">
                <a:solidFill>
                  <a:schemeClr val="bg1"/>
                </a:solidFill>
              </a:rPr>
              <a:t>Eggdog</a:t>
            </a:r>
            <a:r>
              <a:rPr lang="en-US" sz="6600" dirty="0">
                <a:solidFill>
                  <a:schemeClr val="bg1"/>
                </a:solidFill>
              </a:rPr>
              <a:t> Hospital!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88AB9D7F-A2BE-4B8B-894B-46A30DBBCA0E}"/>
              </a:ext>
            </a:extLst>
          </p:cNvPr>
          <p:cNvSpPr/>
          <p:nvPr/>
        </p:nvSpPr>
        <p:spPr>
          <a:xfrm>
            <a:off x="614145" y="191069"/>
            <a:ext cx="7151427" cy="3848668"/>
          </a:xfrm>
          <a:prstGeom prst="wedgeRoundRectCallout">
            <a:avLst>
              <a:gd name="adj1" fmla="val 47869"/>
              <a:gd name="adj2" fmla="val 66046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We have a lot of medicine !</a:t>
            </a:r>
          </a:p>
        </p:txBody>
      </p:sp>
    </p:spTree>
    <p:extLst>
      <p:ext uri="{BB962C8B-B14F-4D97-AF65-F5344CB8AC3E}">
        <p14:creationId xmlns:p14="http://schemas.microsoft.com/office/powerpoint/2010/main" val="419734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7 L 0.01211 0.80185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" y="40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D59B88-4739-479C-882A-9DE7D9043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84AD3E-1962-40F4-9B41-E363F7D549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9915" y="1086309"/>
            <a:ext cx="3441156" cy="48679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E9CFB8-1524-4344-AA0C-6D21DA57A8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733" y="2260601"/>
            <a:ext cx="54864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1A08F4C-B2EE-4BA9-9425-D0D6CD540023}"/>
              </a:ext>
            </a:extLst>
          </p:cNvPr>
          <p:cNvSpPr/>
          <p:nvPr/>
        </p:nvSpPr>
        <p:spPr>
          <a:xfrm>
            <a:off x="7061837" y="2839744"/>
            <a:ext cx="1088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!!!!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A2E8BC-24D5-47A0-AA43-9FED102C3CFF}"/>
              </a:ext>
            </a:extLst>
          </p:cNvPr>
          <p:cNvSpPr/>
          <p:nvPr/>
        </p:nvSpPr>
        <p:spPr>
          <a:xfrm>
            <a:off x="7416505" y="2839744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?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428D9A1-D11B-4C44-88A2-7E28E1932960}"/>
              </a:ext>
            </a:extLst>
          </p:cNvPr>
          <p:cNvCxnSpPr>
            <a:cxnSpLocks/>
          </p:cNvCxnSpPr>
          <p:nvPr/>
        </p:nvCxnSpPr>
        <p:spPr>
          <a:xfrm flipV="1">
            <a:off x="6096000" y="4635795"/>
            <a:ext cx="1687033" cy="1053806"/>
          </a:xfrm>
          <a:prstGeom prst="line">
            <a:avLst/>
          </a:prstGeom>
          <a:ln w="76200">
            <a:prstDash val="sys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0FBF5C3D-FFD4-4497-B0E4-4BD56485AC0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84" r="84"/>
          <a:stretch/>
        </p:blipFill>
        <p:spPr>
          <a:xfrm>
            <a:off x="585377" y="579143"/>
            <a:ext cx="7020840" cy="194103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76623A1-59F1-4953-917D-7097BB143F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1670" y="1210929"/>
            <a:ext cx="7373811" cy="855709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174A358-5FB8-4784-9382-6BDE3A2B75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5228" y="142873"/>
            <a:ext cx="2755631" cy="238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03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D59B88-4739-479C-882A-9DE7D9043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18CF7E-44B1-4E49-A754-EC69BC7D78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62" y="1242680"/>
            <a:ext cx="3217873" cy="45520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7D7EF62-4DFF-4836-AD7B-5C2F8765E7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941" y="1242680"/>
            <a:ext cx="3217873" cy="45520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6B04CAF-2C31-4CF9-8AA1-7EAFBF23C0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992" y="1260202"/>
            <a:ext cx="3205487" cy="45345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D28A3A-4AB4-4645-9FB1-AC1393D014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404" y="3951569"/>
            <a:ext cx="4108106" cy="513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994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875B3A5-4AE1-422A-A8E9-9D875ECDB2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788" t="17643" r="19697" b="88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52D019-1FFF-42E7-A76F-78271BEA12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2843" y="3628210"/>
            <a:ext cx="2627808" cy="47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9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D59B88-4739-479C-882A-9DE7D9043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7D7EF62-4DFF-4836-AD7B-5C2F8765E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27" y="414669"/>
            <a:ext cx="1414549" cy="20010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D28A3A-4AB4-4645-9FB1-AC1393D014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537" y="4342810"/>
            <a:ext cx="3220483" cy="40256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6F59BC-254F-44DF-8FD2-F106B17F74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6241" y="1004776"/>
            <a:ext cx="8675759" cy="48484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739D66-7941-49E4-B039-52A9820512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10" y="1607641"/>
            <a:ext cx="1469417" cy="20786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20DB564-56A2-4539-B539-1B7D11F594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50" y="2646974"/>
            <a:ext cx="1469418" cy="207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746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D9FF"/>
        </a:solidFill>
        <a:effectLst/>
      </p:bgPr>
    </p:bg>
    <p:spTree>
      <p:nvGrpSpPr>
        <p:cNvPr id="1" name="Shape 2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" name="Google Shape;2007;p59"/>
          <p:cNvSpPr/>
          <p:nvPr/>
        </p:nvSpPr>
        <p:spPr>
          <a:xfrm>
            <a:off x="2150800" y="644134"/>
            <a:ext cx="7890400" cy="101076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2008" name="Google Shape;2008;p59"/>
          <p:cNvSpPr txBox="1">
            <a:spLocks noGrp="1"/>
          </p:cNvSpPr>
          <p:nvPr>
            <p:ph type="title"/>
          </p:nvPr>
        </p:nvSpPr>
        <p:spPr>
          <a:xfrm>
            <a:off x="2585000" y="719334"/>
            <a:ext cx="7022000" cy="88612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altLang="ko-KR" dirty="0">
                <a:solidFill>
                  <a:schemeClr val="lt1"/>
                </a:solidFill>
              </a:rPr>
              <a:t>How to Take(</a:t>
            </a:r>
            <a:r>
              <a:rPr lang="ko-KR" altLang="en-US" dirty="0">
                <a:solidFill>
                  <a:schemeClr val="lt1"/>
                </a:solidFill>
              </a:rPr>
              <a:t>복용법</a:t>
            </a:r>
            <a:r>
              <a:rPr lang="en-US" altLang="ko-KR" dirty="0">
                <a:solidFill>
                  <a:schemeClr val="lt1"/>
                </a:solidFill>
              </a:rPr>
              <a:t>)</a:t>
            </a:r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2012" name="Google Shape;2012;p59"/>
          <p:cNvSpPr txBox="1">
            <a:spLocks noGrp="1"/>
          </p:cNvSpPr>
          <p:nvPr>
            <p:ph type="subTitle" idx="1"/>
          </p:nvPr>
        </p:nvSpPr>
        <p:spPr>
          <a:xfrm>
            <a:off x="1008844" y="3283199"/>
            <a:ext cx="10195633" cy="78753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marL="0" indent="0">
              <a:buSzPts val="1100"/>
            </a:pPr>
            <a:r>
              <a:rPr lang="en-US" altLang="ko-KR" sz="4800" dirty="0">
                <a:solidFill>
                  <a:srgbClr val="007635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-before/after meals </a:t>
            </a:r>
            <a:r>
              <a:rPr lang="ko-KR" altLang="en-US" sz="4800" dirty="0">
                <a:solidFill>
                  <a:srgbClr val="002060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식전</a:t>
            </a:r>
            <a:r>
              <a:rPr lang="en-US" altLang="ko-KR" sz="4800" dirty="0">
                <a:solidFill>
                  <a:srgbClr val="002060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/</a:t>
            </a:r>
            <a:r>
              <a:rPr lang="ko-KR" altLang="en-US" sz="4800" dirty="0">
                <a:solidFill>
                  <a:srgbClr val="002060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식후</a:t>
            </a:r>
            <a:endParaRPr lang="en-US" altLang="ko-KR" sz="4800" dirty="0">
              <a:solidFill>
                <a:srgbClr val="002060"/>
              </a:solidFill>
              <a:latin typeface="a구름다리" panose="02020600000000000000" pitchFamily="18" charset="-127"/>
              <a:ea typeface="a구름다리" panose="02020600000000000000" pitchFamily="18" charset="-127"/>
            </a:endParaRPr>
          </a:p>
          <a:p>
            <a:pPr marL="0" indent="0">
              <a:buSzPts val="1100"/>
            </a:pPr>
            <a:r>
              <a:rPr lang="en-US" altLang="ko-KR" sz="4800" dirty="0">
                <a:solidFill>
                  <a:srgbClr val="007635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-1(2) pill(s) at a time </a:t>
            </a:r>
            <a:r>
              <a:rPr lang="ko-KR" altLang="en-US" sz="4800" dirty="0">
                <a:solidFill>
                  <a:srgbClr val="002060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한</a:t>
            </a:r>
            <a:r>
              <a:rPr lang="en-US" altLang="ko-KR" sz="4800" dirty="0">
                <a:solidFill>
                  <a:srgbClr val="002060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 </a:t>
            </a:r>
            <a:r>
              <a:rPr lang="ko-KR" altLang="en-US" sz="4800" dirty="0">
                <a:solidFill>
                  <a:srgbClr val="002060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번에 </a:t>
            </a:r>
            <a:r>
              <a:rPr lang="en-US" altLang="ko-KR" sz="4800" dirty="0">
                <a:solidFill>
                  <a:srgbClr val="002060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1(2)</a:t>
            </a:r>
            <a:r>
              <a:rPr lang="ko-KR" altLang="en-US" sz="4800" dirty="0">
                <a:solidFill>
                  <a:srgbClr val="002060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알</a:t>
            </a:r>
            <a:endParaRPr lang="en-US" altLang="ko-KR" sz="4800" dirty="0">
              <a:solidFill>
                <a:srgbClr val="002060"/>
              </a:solidFill>
              <a:latin typeface="a구름다리" panose="02020600000000000000" pitchFamily="18" charset="-127"/>
              <a:ea typeface="a구름다리" panose="02020600000000000000" pitchFamily="18" charset="-127"/>
            </a:endParaRPr>
          </a:p>
          <a:p>
            <a:pPr marL="0" indent="0">
              <a:buSzPts val="1100"/>
            </a:pPr>
            <a:r>
              <a:rPr lang="en-US" altLang="ko-KR" sz="4800" dirty="0">
                <a:solidFill>
                  <a:srgbClr val="007635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-3 times</a:t>
            </a:r>
            <a:r>
              <a:rPr lang="ko-KR" altLang="en-US" sz="4800" dirty="0">
                <a:solidFill>
                  <a:srgbClr val="007635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 </a:t>
            </a:r>
            <a:r>
              <a:rPr lang="en-US" altLang="ko-KR" sz="4800" dirty="0">
                <a:solidFill>
                  <a:srgbClr val="007635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a day </a:t>
            </a:r>
            <a:r>
              <a:rPr lang="ko-KR" altLang="en-US" sz="4800" dirty="0">
                <a:solidFill>
                  <a:srgbClr val="002060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하루에</a:t>
            </a:r>
            <a:r>
              <a:rPr lang="en-US" altLang="ko-KR" sz="4800" dirty="0">
                <a:solidFill>
                  <a:srgbClr val="002060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 3</a:t>
            </a:r>
            <a:r>
              <a:rPr lang="ko-KR" altLang="en-US" sz="4800" dirty="0">
                <a:solidFill>
                  <a:srgbClr val="002060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번</a:t>
            </a:r>
            <a:endParaRPr lang="en-US" altLang="ko-KR" sz="4800" dirty="0">
              <a:solidFill>
                <a:srgbClr val="002060"/>
              </a:solidFill>
              <a:latin typeface="a구름다리" panose="02020600000000000000" pitchFamily="18" charset="-127"/>
              <a:ea typeface="a구름다리" panose="02020600000000000000" pitchFamily="18" charset="-127"/>
            </a:endParaRPr>
          </a:p>
          <a:p>
            <a:pPr marL="0" indent="0">
              <a:buSzPts val="1100"/>
            </a:pPr>
            <a:r>
              <a:rPr lang="en-US" altLang="ko-KR" sz="4800" dirty="0">
                <a:solidFill>
                  <a:srgbClr val="007635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-Do</a:t>
            </a:r>
            <a:r>
              <a:rPr lang="ko-KR" altLang="en-US" sz="4800" dirty="0">
                <a:solidFill>
                  <a:srgbClr val="007635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 </a:t>
            </a:r>
            <a:r>
              <a:rPr lang="en-US" altLang="ko-KR" sz="4800" dirty="0">
                <a:solidFill>
                  <a:srgbClr val="007635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not</a:t>
            </a:r>
            <a:r>
              <a:rPr lang="ko-KR" altLang="en-US" sz="4800" dirty="0">
                <a:solidFill>
                  <a:srgbClr val="007635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 </a:t>
            </a:r>
            <a:r>
              <a:rPr lang="en-US" altLang="ko-KR" sz="4800" dirty="0">
                <a:solidFill>
                  <a:srgbClr val="007635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overdose </a:t>
            </a:r>
            <a:r>
              <a:rPr lang="ko-KR" altLang="en-US" sz="4800" dirty="0">
                <a:solidFill>
                  <a:srgbClr val="002060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과다</a:t>
            </a:r>
            <a:r>
              <a:rPr lang="en-US" altLang="ko-KR" sz="4800" dirty="0">
                <a:solidFill>
                  <a:srgbClr val="002060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 </a:t>
            </a:r>
            <a:r>
              <a:rPr lang="ko-KR" altLang="en-US" sz="4800" dirty="0">
                <a:solidFill>
                  <a:srgbClr val="002060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복용 금지</a:t>
            </a:r>
            <a:endParaRPr sz="4800" dirty="0"/>
          </a:p>
        </p:txBody>
      </p:sp>
      <p:grpSp>
        <p:nvGrpSpPr>
          <p:cNvPr id="46" name="Google Shape;2108;p59">
            <a:extLst>
              <a:ext uri="{FF2B5EF4-FFF2-40B4-BE49-F238E27FC236}">
                <a16:creationId xmlns:a16="http://schemas.microsoft.com/office/drawing/2014/main" id="{3FEC6E6A-EB84-4D46-91D8-FC1570DFA90F}"/>
              </a:ext>
            </a:extLst>
          </p:cNvPr>
          <p:cNvGrpSpPr/>
          <p:nvPr/>
        </p:nvGrpSpPr>
        <p:grpSpPr>
          <a:xfrm>
            <a:off x="10166467" y="5713515"/>
            <a:ext cx="658733" cy="658733"/>
            <a:chOff x="5959525" y="3171800"/>
            <a:chExt cx="494050" cy="494050"/>
          </a:xfrm>
        </p:grpSpPr>
        <p:sp>
          <p:nvSpPr>
            <p:cNvPr id="47" name="Google Shape;2109;p59">
              <a:extLst>
                <a:ext uri="{FF2B5EF4-FFF2-40B4-BE49-F238E27FC236}">
                  <a16:creationId xmlns:a16="http://schemas.microsoft.com/office/drawing/2014/main" id="{8D4D3974-0D93-4414-9ED1-252ECBE3FB1D}"/>
                </a:ext>
              </a:extLst>
            </p:cNvPr>
            <p:cNvSpPr/>
            <p:nvPr/>
          </p:nvSpPr>
          <p:spPr>
            <a:xfrm>
              <a:off x="5959525" y="3171800"/>
              <a:ext cx="494050" cy="494050"/>
            </a:xfrm>
            <a:custGeom>
              <a:avLst/>
              <a:gdLst/>
              <a:ahLst/>
              <a:cxnLst/>
              <a:rect l="l" t="t" r="r" b="b"/>
              <a:pathLst>
                <a:path w="19762" h="19762" extrusionOk="0">
                  <a:moveTo>
                    <a:pt x="6949" y="0"/>
                  </a:moveTo>
                  <a:cubicBezTo>
                    <a:pt x="6437" y="0"/>
                    <a:pt x="6023" y="413"/>
                    <a:pt x="6023" y="925"/>
                  </a:cubicBezTo>
                  <a:lnTo>
                    <a:pt x="6023" y="5098"/>
                  </a:lnTo>
                  <a:cubicBezTo>
                    <a:pt x="6023" y="5610"/>
                    <a:pt x="5610" y="6023"/>
                    <a:pt x="5098" y="6023"/>
                  </a:cubicBezTo>
                  <a:lnTo>
                    <a:pt x="926" y="6023"/>
                  </a:lnTo>
                  <a:cubicBezTo>
                    <a:pt x="414" y="6023"/>
                    <a:pt x="1" y="6436"/>
                    <a:pt x="1" y="6948"/>
                  </a:cubicBezTo>
                  <a:lnTo>
                    <a:pt x="1" y="12813"/>
                  </a:lnTo>
                  <a:cubicBezTo>
                    <a:pt x="1" y="13322"/>
                    <a:pt x="418" y="13739"/>
                    <a:pt x="926" y="13739"/>
                  </a:cubicBezTo>
                  <a:lnTo>
                    <a:pt x="5098" y="13739"/>
                  </a:lnTo>
                  <a:cubicBezTo>
                    <a:pt x="5610" y="13739"/>
                    <a:pt x="6023" y="14152"/>
                    <a:pt x="6023" y="14664"/>
                  </a:cubicBezTo>
                  <a:lnTo>
                    <a:pt x="6023" y="18832"/>
                  </a:lnTo>
                  <a:cubicBezTo>
                    <a:pt x="6023" y="19344"/>
                    <a:pt x="6437" y="19761"/>
                    <a:pt x="6949" y="19761"/>
                  </a:cubicBezTo>
                  <a:lnTo>
                    <a:pt x="12810" y="19761"/>
                  </a:lnTo>
                  <a:cubicBezTo>
                    <a:pt x="13322" y="19761"/>
                    <a:pt x="13739" y="19344"/>
                    <a:pt x="13739" y="18832"/>
                  </a:cubicBezTo>
                  <a:lnTo>
                    <a:pt x="13739" y="14664"/>
                  </a:lnTo>
                  <a:cubicBezTo>
                    <a:pt x="13739" y="14152"/>
                    <a:pt x="14152" y="13739"/>
                    <a:pt x="14664" y="13739"/>
                  </a:cubicBezTo>
                  <a:lnTo>
                    <a:pt x="18833" y="13739"/>
                  </a:lnTo>
                  <a:cubicBezTo>
                    <a:pt x="19345" y="13739"/>
                    <a:pt x="19762" y="13322"/>
                    <a:pt x="19762" y="12813"/>
                  </a:cubicBezTo>
                  <a:lnTo>
                    <a:pt x="19762" y="6948"/>
                  </a:lnTo>
                  <a:cubicBezTo>
                    <a:pt x="19762" y="6436"/>
                    <a:pt x="19345" y="6023"/>
                    <a:pt x="18833" y="6023"/>
                  </a:cubicBezTo>
                  <a:lnTo>
                    <a:pt x="14664" y="6023"/>
                  </a:lnTo>
                  <a:cubicBezTo>
                    <a:pt x="14152" y="6023"/>
                    <a:pt x="13739" y="5610"/>
                    <a:pt x="13739" y="5098"/>
                  </a:cubicBezTo>
                  <a:lnTo>
                    <a:pt x="13739" y="929"/>
                  </a:lnTo>
                  <a:cubicBezTo>
                    <a:pt x="13739" y="417"/>
                    <a:pt x="13322" y="0"/>
                    <a:pt x="12810" y="0"/>
                  </a:cubicBezTo>
                  <a:close/>
                </a:path>
              </a:pathLst>
            </a:custGeom>
            <a:solidFill>
              <a:schemeClr val="accent4"/>
            </a:solidFill>
            <a:ln w="1143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" name="Google Shape;2110;p59">
              <a:extLst>
                <a:ext uri="{FF2B5EF4-FFF2-40B4-BE49-F238E27FC236}">
                  <a16:creationId xmlns:a16="http://schemas.microsoft.com/office/drawing/2014/main" id="{259764DD-DA00-4180-87F3-3E6A761305E5}"/>
                </a:ext>
              </a:extLst>
            </p:cNvPr>
            <p:cNvSpPr/>
            <p:nvPr/>
          </p:nvSpPr>
          <p:spPr>
            <a:xfrm>
              <a:off x="5959559" y="3171886"/>
              <a:ext cx="493990" cy="493901"/>
            </a:xfrm>
            <a:custGeom>
              <a:avLst/>
              <a:gdLst/>
              <a:ahLst/>
              <a:cxnLst/>
              <a:rect l="l" t="t" r="r" b="b"/>
              <a:pathLst>
                <a:path w="22100" h="22096" extrusionOk="0">
                  <a:moveTo>
                    <a:pt x="7763" y="0"/>
                  </a:moveTo>
                  <a:cubicBezTo>
                    <a:pt x="7194" y="0"/>
                    <a:pt x="6736" y="465"/>
                    <a:pt x="6736" y="1035"/>
                  </a:cubicBezTo>
                  <a:lnTo>
                    <a:pt x="6736" y="5697"/>
                  </a:lnTo>
                  <a:cubicBezTo>
                    <a:pt x="6736" y="6269"/>
                    <a:pt x="6270" y="6731"/>
                    <a:pt x="5697" y="6731"/>
                  </a:cubicBezTo>
                  <a:lnTo>
                    <a:pt x="1035" y="6731"/>
                  </a:lnTo>
                  <a:cubicBezTo>
                    <a:pt x="463" y="6731"/>
                    <a:pt x="0" y="7198"/>
                    <a:pt x="0" y="7770"/>
                  </a:cubicBezTo>
                  <a:lnTo>
                    <a:pt x="0" y="14325"/>
                  </a:lnTo>
                  <a:cubicBezTo>
                    <a:pt x="0" y="14898"/>
                    <a:pt x="463" y="15360"/>
                    <a:pt x="1035" y="15360"/>
                  </a:cubicBezTo>
                  <a:lnTo>
                    <a:pt x="5697" y="15360"/>
                  </a:lnTo>
                  <a:cubicBezTo>
                    <a:pt x="6270" y="15360"/>
                    <a:pt x="6736" y="15826"/>
                    <a:pt x="6736" y="16399"/>
                  </a:cubicBezTo>
                  <a:lnTo>
                    <a:pt x="6736" y="21061"/>
                  </a:lnTo>
                  <a:cubicBezTo>
                    <a:pt x="6736" y="21633"/>
                    <a:pt x="7198" y="22095"/>
                    <a:pt x="7770" y="22095"/>
                  </a:cubicBezTo>
                  <a:lnTo>
                    <a:pt x="14326" y="22095"/>
                  </a:lnTo>
                  <a:cubicBezTo>
                    <a:pt x="14898" y="22095"/>
                    <a:pt x="15364" y="21633"/>
                    <a:pt x="15364" y="21061"/>
                  </a:cubicBezTo>
                  <a:lnTo>
                    <a:pt x="15364" y="16399"/>
                  </a:lnTo>
                  <a:cubicBezTo>
                    <a:pt x="15364" y="15826"/>
                    <a:pt x="15827" y="15360"/>
                    <a:pt x="16399" y="15360"/>
                  </a:cubicBezTo>
                  <a:lnTo>
                    <a:pt x="21061" y="15360"/>
                  </a:lnTo>
                  <a:cubicBezTo>
                    <a:pt x="21634" y="15360"/>
                    <a:pt x="22096" y="14898"/>
                    <a:pt x="22100" y="14325"/>
                  </a:cubicBezTo>
                  <a:lnTo>
                    <a:pt x="22100" y="7770"/>
                  </a:lnTo>
                  <a:cubicBezTo>
                    <a:pt x="22100" y="7198"/>
                    <a:pt x="21634" y="6731"/>
                    <a:pt x="21061" y="6731"/>
                  </a:cubicBezTo>
                  <a:lnTo>
                    <a:pt x="16399" y="6731"/>
                  </a:lnTo>
                  <a:cubicBezTo>
                    <a:pt x="15827" y="6731"/>
                    <a:pt x="15360" y="6269"/>
                    <a:pt x="15360" y="5697"/>
                  </a:cubicBezTo>
                  <a:lnTo>
                    <a:pt x="15360" y="1035"/>
                  </a:lnTo>
                  <a:cubicBezTo>
                    <a:pt x="15364" y="465"/>
                    <a:pt x="14902" y="0"/>
                    <a:pt x="14333" y="0"/>
                  </a:cubicBezTo>
                  <a:cubicBezTo>
                    <a:pt x="14331" y="0"/>
                    <a:pt x="14328" y="0"/>
                    <a:pt x="14326" y="0"/>
                  </a:cubicBezTo>
                  <a:lnTo>
                    <a:pt x="7770" y="0"/>
                  </a:lnTo>
                  <a:cubicBezTo>
                    <a:pt x="7768" y="0"/>
                    <a:pt x="7765" y="0"/>
                    <a:pt x="77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49" name="Google Shape;2111;p59">
            <a:extLst>
              <a:ext uri="{FF2B5EF4-FFF2-40B4-BE49-F238E27FC236}">
                <a16:creationId xmlns:a16="http://schemas.microsoft.com/office/drawing/2014/main" id="{B0021351-7B46-4C09-9B7D-4B36C662E357}"/>
              </a:ext>
            </a:extLst>
          </p:cNvPr>
          <p:cNvGrpSpPr/>
          <p:nvPr/>
        </p:nvGrpSpPr>
        <p:grpSpPr>
          <a:xfrm>
            <a:off x="10704947" y="4996873"/>
            <a:ext cx="1195182" cy="1144382"/>
            <a:chOff x="7987033" y="1573205"/>
            <a:chExt cx="695386" cy="591067"/>
          </a:xfrm>
        </p:grpSpPr>
        <p:sp>
          <p:nvSpPr>
            <p:cNvPr id="50" name="Google Shape;2112;p59">
              <a:extLst>
                <a:ext uri="{FF2B5EF4-FFF2-40B4-BE49-F238E27FC236}">
                  <a16:creationId xmlns:a16="http://schemas.microsoft.com/office/drawing/2014/main" id="{2CEFF25A-DA3B-404C-84A7-7AF5273A7428}"/>
                </a:ext>
              </a:extLst>
            </p:cNvPr>
            <p:cNvSpPr/>
            <p:nvPr/>
          </p:nvSpPr>
          <p:spPr>
            <a:xfrm flipH="1">
              <a:off x="7987978" y="1573425"/>
              <a:ext cx="693975" cy="590650"/>
            </a:xfrm>
            <a:custGeom>
              <a:avLst/>
              <a:gdLst/>
              <a:ahLst/>
              <a:cxnLst/>
              <a:rect l="l" t="t" r="r" b="b"/>
              <a:pathLst>
                <a:path w="27759" h="23626" extrusionOk="0">
                  <a:moveTo>
                    <a:pt x="20079" y="0"/>
                  </a:moveTo>
                  <a:cubicBezTo>
                    <a:pt x="18578" y="0"/>
                    <a:pt x="17069" y="493"/>
                    <a:pt x="15812" y="1502"/>
                  </a:cubicBezTo>
                  <a:lnTo>
                    <a:pt x="10049" y="6131"/>
                  </a:lnTo>
                  <a:lnTo>
                    <a:pt x="9811" y="6321"/>
                  </a:lnTo>
                  <a:lnTo>
                    <a:pt x="9596" y="6497"/>
                  </a:lnTo>
                  <a:lnTo>
                    <a:pt x="3379" y="11488"/>
                  </a:lnTo>
                  <a:cubicBezTo>
                    <a:pt x="571" y="13745"/>
                    <a:pt x="0" y="17793"/>
                    <a:pt x="2077" y="20736"/>
                  </a:cubicBezTo>
                  <a:lnTo>
                    <a:pt x="2085" y="20744"/>
                  </a:lnTo>
                  <a:cubicBezTo>
                    <a:pt x="2106" y="20777"/>
                    <a:pt x="2128" y="20806"/>
                    <a:pt x="2150" y="20835"/>
                  </a:cubicBezTo>
                  <a:lnTo>
                    <a:pt x="2191" y="20890"/>
                  </a:lnTo>
                  <a:cubicBezTo>
                    <a:pt x="2205" y="20912"/>
                    <a:pt x="2220" y="20934"/>
                    <a:pt x="2234" y="20952"/>
                  </a:cubicBezTo>
                  <a:cubicBezTo>
                    <a:pt x="2267" y="20996"/>
                    <a:pt x="2300" y="21036"/>
                    <a:pt x="2333" y="21076"/>
                  </a:cubicBezTo>
                  <a:cubicBezTo>
                    <a:pt x="3680" y="22753"/>
                    <a:pt x="5658" y="23625"/>
                    <a:pt x="7654" y="23625"/>
                  </a:cubicBezTo>
                  <a:cubicBezTo>
                    <a:pt x="9153" y="23625"/>
                    <a:pt x="10662" y="23134"/>
                    <a:pt x="11921" y="22122"/>
                  </a:cubicBezTo>
                  <a:lnTo>
                    <a:pt x="17684" y="17493"/>
                  </a:lnTo>
                  <a:lnTo>
                    <a:pt x="18547" y="16802"/>
                  </a:lnTo>
                  <a:lnTo>
                    <a:pt x="24354" y="12136"/>
                  </a:lnTo>
                  <a:cubicBezTo>
                    <a:pt x="27291" y="9777"/>
                    <a:pt x="27759" y="5484"/>
                    <a:pt x="25400" y="2548"/>
                  </a:cubicBezTo>
                  <a:cubicBezTo>
                    <a:pt x="25345" y="2482"/>
                    <a:pt x="25287" y="2412"/>
                    <a:pt x="25232" y="2347"/>
                  </a:cubicBezTo>
                  <a:lnTo>
                    <a:pt x="25210" y="2325"/>
                  </a:lnTo>
                  <a:cubicBezTo>
                    <a:pt x="23866" y="790"/>
                    <a:pt x="21979" y="0"/>
                    <a:pt x="20079" y="0"/>
                  </a:cubicBezTo>
                  <a:close/>
                </a:path>
              </a:pathLst>
            </a:custGeom>
            <a:solidFill>
              <a:schemeClr val="accent4"/>
            </a:solidFill>
            <a:ln w="1143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" name="Google Shape;2113;p59">
              <a:extLst>
                <a:ext uri="{FF2B5EF4-FFF2-40B4-BE49-F238E27FC236}">
                  <a16:creationId xmlns:a16="http://schemas.microsoft.com/office/drawing/2014/main" id="{BC5E8717-9CF5-453A-95B3-95F4316DAC81}"/>
                </a:ext>
              </a:extLst>
            </p:cNvPr>
            <p:cNvSpPr/>
            <p:nvPr/>
          </p:nvSpPr>
          <p:spPr>
            <a:xfrm flipH="1">
              <a:off x="8227546" y="1735551"/>
              <a:ext cx="454873" cy="428721"/>
            </a:xfrm>
            <a:custGeom>
              <a:avLst/>
              <a:gdLst/>
              <a:ahLst/>
              <a:cxnLst/>
              <a:rect l="l" t="t" r="r" b="b"/>
              <a:pathLst>
                <a:path w="20350" h="19180" extrusionOk="0">
                  <a:moveTo>
                    <a:pt x="10797" y="1"/>
                  </a:moveTo>
                  <a:lnTo>
                    <a:pt x="3845" y="5587"/>
                  </a:lnTo>
                  <a:cubicBezTo>
                    <a:pt x="537" y="8216"/>
                    <a:pt x="1" y="13034"/>
                    <a:pt x="2647" y="16330"/>
                  </a:cubicBezTo>
                  <a:cubicBezTo>
                    <a:pt x="4154" y="18205"/>
                    <a:pt x="6367" y="19179"/>
                    <a:pt x="8600" y="19179"/>
                  </a:cubicBezTo>
                  <a:cubicBezTo>
                    <a:pt x="10286" y="19179"/>
                    <a:pt x="11985" y="18623"/>
                    <a:pt x="13398" y="17479"/>
                  </a:cubicBezTo>
                  <a:lnTo>
                    <a:pt x="20350" y="11893"/>
                  </a:lnTo>
                  <a:lnTo>
                    <a:pt x="107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" name="Google Shape;2114;p59">
              <a:extLst>
                <a:ext uri="{FF2B5EF4-FFF2-40B4-BE49-F238E27FC236}">
                  <a16:creationId xmlns:a16="http://schemas.microsoft.com/office/drawing/2014/main" id="{A08433EC-18EE-422A-B477-89C315ACECC9}"/>
                </a:ext>
              </a:extLst>
            </p:cNvPr>
            <p:cNvSpPr/>
            <p:nvPr/>
          </p:nvSpPr>
          <p:spPr>
            <a:xfrm flipH="1">
              <a:off x="7987033" y="1573205"/>
              <a:ext cx="454046" cy="428184"/>
            </a:xfrm>
            <a:custGeom>
              <a:avLst/>
              <a:gdLst/>
              <a:ahLst/>
              <a:cxnLst/>
              <a:rect l="l" t="t" r="r" b="b"/>
              <a:pathLst>
                <a:path w="20313" h="19156" extrusionOk="0">
                  <a:moveTo>
                    <a:pt x="11723" y="1"/>
                  </a:moveTo>
                  <a:cubicBezTo>
                    <a:pt x="10047" y="1"/>
                    <a:pt x="8360" y="551"/>
                    <a:pt x="6952" y="1682"/>
                  </a:cubicBezTo>
                  <a:lnTo>
                    <a:pt x="0" y="7264"/>
                  </a:lnTo>
                  <a:lnTo>
                    <a:pt x="9553" y="19156"/>
                  </a:lnTo>
                  <a:lnTo>
                    <a:pt x="16505" y="13574"/>
                  </a:lnTo>
                  <a:cubicBezTo>
                    <a:pt x="19789" y="10932"/>
                    <a:pt x="20312" y="6135"/>
                    <a:pt x="17675" y="2851"/>
                  </a:cubicBezTo>
                  <a:cubicBezTo>
                    <a:pt x="16166" y="976"/>
                    <a:pt x="13954" y="1"/>
                    <a:pt x="117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" name="Google Shape;2115;p59">
              <a:extLst>
                <a:ext uri="{FF2B5EF4-FFF2-40B4-BE49-F238E27FC236}">
                  <a16:creationId xmlns:a16="http://schemas.microsoft.com/office/drawing/2014/main" id="{19DE26D2-D875-4B90-99DE-4D06C53741FC}"/>
                </a:ext>
              </a:extLst>
            </p:cNvPr>
            <p:cNvSpPr/>
            <p:nvPr/>
          </p:nvSpPr>
          <p:spPr>
            <a:xfrm flipH="1">
              <a:off x="8421678" y="1832025"/>
              <a:ext cx="175713" cy="144665"/>
            </a:xfrm>
            <a:custGeom>
              <a:avLst/>
              <a:gdLst/>
              <a:ahLst/>
              <a:cxnLst/>
              <a:rect l="l" t="t" r="r" b="b"/>
              <a:pathLst>
                <a:path w="7861" h="6472" extrusionOk="0">
                  <a:moveTo>
                    <a:pt x="6951" y="1"/>
                  </a:moveTo>
                  <a:cubicBezTo>
                    <a:pt x="6154" y="1"/>
                    <a:pt x="4588" y="885"/>
                    <a:pt x="3047" y="2265"/>
                  </a:cubicBezTo>
                  <a:cubicBezTo>
                    <a:pt x="1149" y="3970"/>
                    <a:pt x="0" y="5786"/>
                    <a:pt x="491" y="6321"/>
                  </a:cubicBezTo>
                  <a:cubicBezTo>
                    <a:pt x="583" y="6423"/>
                    <a:pt x="727" y="6471"/>
                    <a:pt x="913" y="6471"/>
                  </a:cubicBezTo>
                  <a:cubicBezTo>
                    <a:pt x="1709" y="6471"/>
                    <a:pt x="3272" y="5586"/>
                    <a:pt x="4813" y="4207"/>
                  </a:cubicBezTo>
                  <a:cubicBezTo>
                    <a:pt x="6715" y="2502"/>
                    <a:pt x="7860" y="686"/>
                    <a:pt x="7373" y="150"/>
                  </a:cubicBezTo>
                  <a:cubicBezTo>
                    <a:pt x="7281" y="49"/>
                    <a:pt x="7137" y="1"/>
                    <a:pt x="69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" name="Google Shape;2116;p59">
              <a:extLst>
                <a:ext uri="{FF2B5EF4-FFF2-40B4-BE49-F238E27FC236}">
                  <a16:creationId xmlns:a16="http://schemas.microsoft.com/office/drawing/2014/main" id="{8808D323-DE34-4BB9-A469-16B8384CF346}"/>
                </a:ext>
              </a:extLst>
            </p:cNvPr>
            <p:cNvSpPr/>
            <p:nvPr/>
          </p:nvSpPr>
          <p:spPr>
            <a:xfrm flipH="1">
              <a:off x="8227546" y="1735551"/>
              <a:ext cx="213533" cy="265838"/>
            </a:xfrm>
            <a:custGeom>
              <a:avLst/>
              <a:gdLst/>
              <a:ahLst/>
              <a:cxnLst/>
              <a:rect l="l" t="t" r="r" b="b"/>
              <a:pathLst>
                <a:path w="9553" h="11893" extrusionOk="0">
                  <a:moveTo>
                    <a:pt x="9553" y="11893"/>
                  </a:moveTo>
                  <a:lnTo>
                    <a:pt x="0" y="1"/>
                  </a:lnTo>
                </a:path>
              </a:pathLst>
            </a:custGeom>
            <a:solidFill>
              <a:srgbClr val="EDAB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5" name="Google Shape;2117;p59">
              <a:extLst>
                <a:ext uri="{FF2B5EF4-FFF2-40B4-BE49-F238E27FC236}">
                  <a16:creationId xmlns:a16="http://schemas.microsoft.com/office/drawing/2014/main" id="{86A621EF-E8AD-4D81-AC82-99C35F3EEB7E}"/>
                </a:ext>
              </a:extLst>
            </p:cNvPr>
            <p:cNvSpPr/>
            <p:nvPr/>
          </p:nvSpPr>
          <p:spPr>
            <a:xfrm flipH="1">
              <a:off x="8216191" y="1726879"/>
              <a:ext cx="236132" cy="284033"/>
            </a:xfrm>
            <a:custGeom>
              <a:avLst/>
              <a:gdLst/>
              <a:ahLst/>
              <a:cxnLst/>
              <a:rect l="l" t="t" r="r" b="b"/>
              <a:pathLst>
                <a:path w="10564" h="12707" extrusionOk="0">
                  <a:moveTo>
                    <a:pt x="1014" y="0"/>
                  </a:moveTo>
                  <a:lnTo>
                    <a:pt x="0" y="814"/>
                  </a:lnTo>
                  <a:lnTo>
                    <a:pt x="9553" y="12706"/>
                  </a:lnTo>
                  <a:lnTo>
                    <a:pt x="10563" y="11892"/>
                  </a:lnTo>
                  <a:lnTo>
                    <a:pt x="10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631264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D9FF"/>
        </a:solidFill>
        <a:effectLst/>
      </p:bgPr>
    </p:bg>
    <p:spTree>
      <p:nvGrpSpPr>
        <p:cNvPr id="1" name="Shape 2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" name="Google Shape;2007;p59"/>
          <p:cNvSpPr/>
          <p:nvPr/>
        </p:nvSpPr>
        <p:spPr>
          <a:xfrm>
            <a:off x="2150800" y="644134"/>
            <a:ext cx="7890400" cy="101076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2008" name="Google Shape;2008;p59"/>
          <p:cNvSpPr txBox="1">
            <a:spLocks noGrp="1"/>
          </p:cNvSpPr>
          <p:nvPr>
            <p:ph type="title"/>
          </p:nvPr>
        </p:nvSpPr>
        <p:spPr>
          <a:xfrm>
            <a:off x="2585000" y="719334"/>
            <a:ext cx="7022000" cy="88612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altLang="ko-KR" dirty="0">
                <a:solidFill>
                  <a:schemeClr val="lt1"/>
                </a:solidFill>
              </a:rPr>
              <a:t>Side</a:t>
            </a:r>
            <a:r>
              <a:rPr lang="ko-KR" altLang="en-US" dirty="0">
                <a:solidFill>
                  <a:schemeClr val="lt1"/>
                </a:solidFill>
              </a:rPr>
              <a:t> </a:t>
            </a:r>
            <a:r>
              <a:rPr lang="en-US" altLang="ko-KR" dirty="0">
                <a:solidFill>
                  <a:schemeClr val="lt1"/>
                </a:solidFill>
              </a:rPr>
              <a:t>Effects(</a:t>
            </a:r>
            <a:r>
              <a:rPr lang="ko-KR" altLang="en-US" dirty="0">
                <a:solidFill>
                  <a:schemeClr val="lt1"/>
                </a:solidFill>
              </a:rPr>
              <a:t>부작용</a:t>
            </a:r>
            <a:r>
              <a:rPr lang="en-US" altLang="ko-KR" dirty="0">
                <a:solidFill>
                  <a:schemeClr val="lt1"/>
                </a:solidFill>
              </a:rPr>
              <a:t>)</a:t>
            </a:r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2012" name="Google Shape;2012;p59"/>
          <p:cNvSpPr txBox="1">
            <a:spLocks noGrp="1"/>
          </p:cNvSpPr>
          <p:nvPr>
            <p:ph type="subTitle" idx="1"/>
          </p:nvPr>
        </p:nvSpPr>
        <p:spPr>
          <a:xfrm>
            <a:off x="2873502" y="3527119"/>
            <a:ext cx="7310404" cy="78753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marL="0" indent="0">
              <a:buSzPts val="1100"/>
            </a:pPr>
            <a:r>
              <a:rPr lang="en-US" altLang="ko-KR" sz="4267" dirty="0">
                <a:solidFill>
                  <a:srgbClr val="007635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-feel dizzy </a:t>
            </a:r>
            <a:r>
              <a:rPr lang="ko-KR" altLang="en-US" sz="4267" dirty="0">
                <a:solidFill>
                  <a:srgbClr val="002060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어지러움 </a:t>
            </a:r>
          </a:p>
          <a:p>
            <a:pPr marL="0" indent="0">
              <a:buSzPts val="1100"/>
            </a:pPr>
            <a:r>
              <a:rPr lang="en-US" altLang="ko-KR" sz="4267" dirty="0">
                <a:solidFill>
                  <a:srgbClr val="007635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-vomit </a:t>
            </a:r>
            <a:r>
              <a:rPr lang="ko-KR" altLang="en-US" sz="4267" dirty="0">
                <a:solidFill>
                  <a:srgbClr val="002060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구토</a:t>
            </a:r>
          </a:p>
          <a:p>
            <a:pPr marL="0" indent="0">
              <a:buSzPts val="1100"/>
            </a:pPr>
            <a:r>
              <a:rPr lang="en-US" altLang="ko-KR" sz="4267" dirty="0">
                <a:solidFill>
                  <a:srgbClr val="007635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-be sleepy </a:t>
            </a:r>
            <a:r>
              <a:rPr lang="ko-KR" altLang="en-US" sz="4267" dirty="0">
                <a:solidFill>
                  <a:srgbClr val="002060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졸림</a:t>
            </a:r>
          </a:p>
          <a:p>
            <a:pPr marL="0" indent="0">
              <a:buSzPts val="1100"/>
            </a:pPr>
            <a:r>
              <a:rPr lang="en-US" altLang="ko-KR" sz="4267" dirty="0">
                <a:solidFill>
                  <a:srgbClr val="007635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-have a rash </a:t>
            </a:r>
            <a:r>
              <a:rPr lang="ko-KR" altLang="en-US" sz="4267" dirty="0">
                <a:solidFill>
                  <a:srgbClr val="002060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발진</a:t>
            </a:r>
          </a:p>
          <a:p>
            <a:pPr marL="0" indent="0">
              <a:buSzPts val="1100"/>
            </a:pPr>
            <a:r>
              <a:rPr lang="en-US" altLang="ko-KR" sz="4267" dirty="0">
                <a:solidFill>
                  <a:srgbClr val="007635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-get indigestion </a:t>
            </a:r>
            <a:r>
              <a:rPr lang="ko-KR" altLang="en-US" sz="4267" dirty="0">
                <a:solidFill>
                  <a:srgbClr val="002060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소화 불량</a:t>
            </a:r>
          </a:p>
          <a:p>
            <a:pPr marL="0" indent="0">
              <a:buSzPts val="1100"/>
            </a:pPr>
            <a:r>
              <a:rPr lang="en-US" altLang="ko-KR" sz="4267" dirty="0">
                <a:solidFill>
                  <a:srgbClr val="007635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-breathe hard </a:t>
            </a:r>
            <a:r>
              <a:rPr lang="ko-KR" altLang="en-US" sz="4267" dirty="0">
                <a:solidFill>
                  <a:srgbClr val="002060"/>
                </a:solidFill>
                <a:latin typeface="a구름다리" panose="02020600000000000000" pitchFamily="18" charset="-127"/>
                <a:ea typeface="a구름다리" panose="02020600000000000000" pitchFamily="18" charset="-127"/>
              </a:rPr>
              <a:t>호흡 곤란</a:t>
            </a:r>
            <a:endParaRPr sz="4267" dirty="0"/>
          </a:p>
        </p:txBody>
      </p:sp>
      <p:grpSp>
        <p:nvGrpSpPr>
          <p:cNvPr id="2108" name="Google Shape;2108;p59"/>
          <p:cNvGrpSpPr/>
          <p:nvPr/>
        </p:nvGrpSpPr>
        <p:grpSpPr>
          <a:xfrm>
            <a:off x="10166467" y="5713515"/>
            <a:ext cx="658733" cy="658733"/>
            <a:chOff x="5959525" y="3171800"/>
            <a:chExt cx="494050" cy="494050"/>
          </a:xfrm>
        </p:grpSpPr>
        <p:sp>
          <p:nvSpPr>
            <p:cNvPr id="2109" name="Google Shape;2109;p59"/>
            <p:cNvSpPr/>
            <p:nvPr/>
          </p:nvSpPr>
          <p:spPr>
            <a:xfrm>
              <a:off x="5959525" y="3171800"/>
              <a:ext cx="494050" cy="494050"/>
            </a:xfrm>
            <a:custGeom>
              <a:avLst/>
              <a:gdLst/>
              <a:ahLst/>
              <a:cxnLst/>
              <a:rect l="l" t="t" r="r" b="b"/>
              <a:pathLst>
                <a:path w="19762" h="19762" extrusionOk="0">
                  <a:moveTo>
                    <a:pt x="6949" y="0"/>
                  </a:moveTo>
                  <a:cubicBezTo>
                    <a:pt x="6437" y="0"/>
                    <a:pt x="6023" y="413"/>
                    <a:pt x="6023" y="925"/>
                  </a:cubicBezTo>
                  <a:lnTo>
                    <a:pt x="6023" y="5098"/>
                  </a:lnTo>
                  <a:cubicBezTo>
                    <a:pt x="6023" y="5610"/>
                    <a:pt x="5610" y="6023"/>
                    <a:pt x="5098" y="6023"/>
                  </a:cubicBezTo>
                  <a:lnTo>
                    <a:pt x="926" y="6023"/>
                  </a:lnTo>
                  <a:cubicBezTo>
                    <a:pt x="414" y="6023"/>
                    <a:pt x="1" y="6436"/>
                    <a:pt x="1" y="6948"/>
                  </a:cubicBezTo>
                  <a:lnTo>
                    <a:pt x="1" y="12813"/>
                  </a:lnTo>
                  <a:cubicBezTo>
                    <a:pt x="1" y="13322"/>
                    <a:pt x="418" y="13739"/>
                    <a:pt x="926" y="13739"/>
                  </a:cubicBezTo>
                  <a:lnTo>
                    <a:pt x="5098" y="13739"/>
                  </a:lnTo>
                  <a:cubicBezTo>
                    <a:pt x="5610" y="13739"/>
                    <a:pt x="6023" y="14152"/>
                    <a:pt x="6023" y="14664"/>
                  </a:cubicBezTo>
                  <a:lnTo>
                    <a:pt x="6023" y="18832"/>
                  </a:lnTo>
                  <a:cubicBezTo>
                    <a:pt x="6023" y="19344"/>
                    <a:pt x="6437" y="19761"/>
                    <a:pt x="6949" y="19761"/>
                  </a:cubicBezTo>
                  <a:lnTo>
                    <a:pt x="12810" y="19761"/>
                  </a:lnTo>
                  <a:cubicBezTo>
                    <a:pt x="13322" y="19761"/>
                    <a:pt x="13739" y="19344"/>
                    <a:pt x="13739" y="18832"/>
                  </a:cubicBezTo>
                  <a:lnTo>
                    <a:pt x="13739" y="14664"/>
                  </a:lnTo>
                  <a:cubicBezTo>
                    <a:pt x="13739" y="14152"/>
                    <a:pt x="14152" y="13739"/>
                    <a:pt x="14664" y="13739"/>
                  </a:cubicBezTo>
                  <a:lnTo>
                    <a:pt x="18833" y="13739"/>
                  </a:lnTo>
                  <a:cubicBezTo>
                    <a:pt x="19345" y="13739"/>
                    <a:pt x="19762" y="13322"/>
                    <a:pt x="19762" y="12813"/>
                  </a:cubicBezTo>
                  <a:lnTo>
                    <a:pt x="19762" y="6948"/>
                  </a:lnTo>
                  <a:cubicBezTo>
                    <a:pt x="19762" y="6436"/>
                    <a:pt x="19345" y="6023"/>
                    <a:pt x="18833" y="6023"/>
                  </a:cubicBezTo>
                  <a:lnTo>
                    <a:pt x="14664" y="6023"/>
                  </a:lnTo>
                  <a:cubicBezTo>
                    <a:pt x="14152" y="6023"/>
                    <a:pt x="13739" y="5610"/>
                    <a:pt x="13739" y="5098"/>
                  </a:cubicBezTo>
                  <a:lnTo>
                    <a:pt x="13739" y="929"/>
                  </a:lnTo>
                  <a:cubicBezTo>
                    <a:pt x="13739" y="417"/>
                    <a:pt x="13322" y="0"/>
                    <a:pt x="12810" y="0"/>
                  </a:cubicBezTo>
                  <a:close/>
                </a:path>
              </a:pathLst>
            </a:custGeom>
            <a:solidFill>
              <a:schemeClr val="accent4"/>
            </a:solidFill>
            <a:ln w="1143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10" name="Google Shape;2110;p59"/>
            <p:cNvSpPr/>
            <p:nvPr/>
          </p:nvSpPr>
          <p:spPr>
            <a:xfrm>
              <a:off x="5959559" y="3171886"/>
              <a:ext cx="493990" cy="493901"/>
            </a:xfrm>
            <a:custGeom>
              <a:avLst/>
              <a:gdLst/>
              <a:ahLst/>
              <a:cxnLst/>
              <a:rect l="l" t="t" r="r" b="b"/>
              <a:pathLst>
                <a:path w="22100" h="22096" extrusionOk="0">
                  <a:moveTo>
                    <a:pt x="7763" y="0"/>
                  </a:moveTo>
                  <a:cubicBezTo>
                    <a:pt x="7194" y="0"/>
                    <a:pt x="6736" y="465"/>
                    <a:pt x="6736" y="1035"/>
                  </a:cubicBezTo>
                  <a:lnTo>
                    <a:pt x="6736" y="5697"/>
                  </a:lnTo>
                  <a:cubicBezTo>
                    <a:pt x="6736" y="6269"/>
                    <a:pt x="6270" y="6731"/>
                    <a:pt x="5697" y="6731"/>
                  </a:cubicBezTo>
                  <a:lnTo>
                    <a:pt x="1035" y="6731"/>
                  </a:lnTo>
                  <a:cubicBezTo>
                    <a:pt x="463" y="6731"/>
                    <a:pt x="0" y="7198"/>
                    <a:pt x="0" y="7770"/>
                  </a:cubicBezTo>
                  <a:lnTo>
                    <a:pt x="0" y="14325"/>
                  </a:lnTo>
                  <a:cubicBezTo>
                    <a:pt x="0" y="14898"/>
                    <a:pt x="463" y="15360"/>
                    <a:pt x="1035" y="15360"/>
                  </a:cubicBezTo>
                  <a:lnTo>
                    <a:pt x="5697" y="15360"/>
                  </a:lnTo>
                  <a:cubicBezTo>
                    <a:pt x="6270" y="15360"/>
                    <a:pt x="6736" y="15826"/>
                    <a:pt x="6736" y="16399"/>
                  </a:cubicBezTo>
                  <a:lnTo>
                    <a:pt x="6736" y="21061"/>
                  </a:lnTo>
                  <a:cubicBezTo>
                    <a:pt x="6736" y="21633"/>
                    <a:pt x="7198" y="22095"/>
                    <a:pt x="7770" y="22095"/>
                  </a:cubicBezTo>
                  <a:lnTo>
                    <a:pt x="14326" y="22095"/>
                  </a:lnTo>
                  <a:cubicBezTo>
                    <a:pt x="14898" y="22095"/>
                    <a:pt x="15364" y="21633"/>
                    <a:pt x="15364" y="21061"/>
                  </a:cubicBezTo>
                  <a:lnTo>
                    <a:pt x="15364" y="16399"/>
                  </a:lnTo>
                  <a:cubicBezTo>
                    <a:pt x="15364" y="15826"/>
                    <a:pt x="15827" y="15360"/>
                    <a:pt x="16399" y="15360"/>
                  </a:cubicBezTo>
                  <a:lnTo>
                    <a:pt x="21061" y="15360"/>
                  </a:lnTo>
                  <a:cubicBezTo>
                    <a:pt x="21634" y="15360"/>
                    <a:pt x="22096" y="14898"/>
                    <a:pt x="22100" y="14325"/>
                  </a:cubicBezTo>
                  <a:lnTo>
                    <a:pt x="22100" y="7770"/>
                  </a:lnTo>
                  <a:cubicBezTo>
                    <a:pt x="22100" y="7198"/>
                    <a:pt x="21634" y="6731"/>
                    <a:pt x="21061" y="6731"/>
                  </a:cubicBezTo>
                  <a:lnTo>
                    <a:pt x="16399" y="6731"/>
                  </a:lnTo>
                  <a:cubicBezTo>
                    <a:pt x="15827" y="6731"/>
                    <a:pt x="15360" y="6269"/>
                    <a:pt x="15360" y="5697"/>
                  </a:cubicBezTo>
                  <a:lnTo>
                    <a:pt x="15360" y="1035"/>
                  </a:lnTo>
                  <a:cubicBezTo>
                    <a:pt x="15364" y="465"/>
                    <a:pt x="14902" y="0"/>
                    <a:pt x="14333" y="0"/>
                  </a:cubicBezTo>
                  <a:cubicBezTo>
                    <a:pt x="14331" y="0"/>
                    <a:pt x="14328" y="0"/>
                    <a:pt x="14326" y="0"/>
                  </a:cubicBezTo>
                  <a:lnTo>
                    <a:pt x="7770" y="0"/>
                  </a:lnTo>
                  <a:cubicBezTo>
                    <a:pt x="7768" y="0"/>
                    <a:pt x="7765" y="0"/>
                    <a:pt x="77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2111" name="Google Shape;2111;p59"/>
          <p:cNvGrpSpPr/>
          <p:nvPr/>
        </p:nvGrpSpPr>
        <p:grpSpPr>
          <a:xfrm>
            <a:off x="10704947" y="4996873"/>
            <a:ext cx="1195182" cy="1144382"/>
            <a:chOff x="7987033" y="1573205"/>
            <a:chExt cx="695386" cy="591067"/>
          </a:xfrm>
        </p:grpSpPr>
        <p:sp>
          <p:nvSpPr>
            <p:cNvPr id="2112" name="Google Shape;2112;p59"/>
            <p:cNvSpPr/>
            <p:nvPr/>
          </p:nvSpPr>
          <p:spPr>
            <a:xfrm flipH="1">
              <a:off x="7987978" y="1573425"/>
              <a:ext cx="693975" cy="590650"/>
            </a:xfrm>
            <a:custGeom>
              <a:avLst/>
              <a:gdLst/>
              <a:ahLst/>
              <a:cxnLst/>
              <a:rect l="l" t="t" r="r" b="b"/>
              <a:pathLst>
                <a:path w="27759" h="23626" extrusionOk="0">
                  <a:moveTo>
                    <a:pt x="20079" y="0"/>
                  </a:moveTo>
                  <a:cubicBezTo>
                    <a:pt x="18578" y="0"/>
                    <a:pt x="17069" y="493"/>
                    <a:pt x="15812" y="1502"/>
                  </a:cubicBezTo>
                  <a:lnTo>
                    <a:pt x="10049" y="6131"/>
                  </a:lnTo>
                  <a:lnTo>
                    <a:pt x="9811" y="6321"/>
                  </a:lnTo>
                  <a:lnTo>
                    <a:pt x="9596" y="6497"/>
                  </a:lnTo>
                  <a:lnTo>
                    <a:pt x="3379" y="11488"/>
                  </a:lnTo>
                  <a:cubicBezTo>
                    <a:pt x="571" y="13745"/>
                    <a:pt x="0" y="17793"/>
                    <a:pt x="2077" y="20736"/>
                  </a:cubicBezTo>
                  <a:lnTo>
                    <a:pt x="2085" y="20744"/>
                  </a:lnTo>
                  <a:cubicBezTo>
                    <a:pt x="2106" y="20777"/>
                    <a:pt x="2128" y="20806"/>
                    <a:pt x="2150" y="20835"/>
                  </a:cubicBezTo>
                  <a:lnTo>
                    <a:pt x="2191" y="20890"/>
                  </a:lnTo>
                  <a:cubicBezTo>
                    <a:pt x="2205" y="20912"/>
                    <a:pt x="2220" y="20934"/>
                    <a:pt x="2234" y="20952"/>
                  </a:cubicBezTo>
                  <a:cubicBezTo>
                    <a:pt x="2267" y="20996"/>
                    <a:pt x="2300" y="21036"/>
                    <a:pt x="2333" y="21076"/>
                  </a:cubicBezTo>
                  <a:cubicBezTo>
                    <a:pt x="3680" y="22753"/>
                    <a:pt x="5658" y="23625"/>
                    <a:pt x="7654" y="23625"/>
                  </a:cubicBezTo>
                  <a:cubicBezTo>
                    <a:pt x="9153" y="23625"/>
                    <a:pt x="10662" y="23134"/>
                    <a:pt x="11921" y="22122"/>
                  </a:cubicBezTo>
                  <a:lnTo>
                    <a:pt x="17684" y="17493"/>
                  </a:lnTo>
                  <a:lnTo>
                    <a:pt x="18547" y="16802"/>
                  </a:lnTo>
                  <a:lnTo>
                    <a:pt x="24354" y="12136"/>
                  </a:lnTo>
                  <a:cubicBezTo>
                    <a:pt x="27291" y="9777"/>
                    <a:pt x="27759" y="5484"/>
                    <a:pt x="25400" y="2548"/>
                  </a:cubicBezTo>
                  <a:cubicBezTo>
                    <a:pt x="25345" y="2482"/>
                    <a:pt x="25287" y="2412"/>
                    <a:pt x="25232" y="2347"/>
                  </a:cubicBezTo>
                  <a:lnTo>
                    <a:pt x="25210" y="2325"/>
                  </a:lnTo>
                  <a:cubicBezTo>
                    <a:pt x="23866" y="790"/>
                    <a:pt x="21979" y="0"/>
                    <a:pt x="20079" y="0"/>
                  </a:cubicBezTo>
                  <a:close/>
                </a:path>
              </a:pathLst>
            </a:custGeom>
            <a:solidFill>
              <a:schemeClr val="accent4"/>
            </a:solidFill>
            <a:ln w="1143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13" name="Google Shape;2113;p59"/>
            <p:cNvSpPr/>
            <p:nvPr/>
          </p:nvSpPr>
          <p:spPr>
            <a:xfrm flipH="1">
              <a:off x="8227546" y="1735551"/>
              <a:ext cx="454873" cy="428721"/>
            </a:xfrm>
            <a:custGeom>
              <a:avLst/>
              <a:gdLst/>
              <a:ahLst/>
              <a:cxnLst/>
              <a:rect l="l" t="t" r="r" b="b"/>
              <a:pathLst>
                <a:path w="20350" h="19180" extrusionOk="0">
                  <a:moveTo>
                    <a:pt x="10797" y="1"/>
                  </a:moveTo>
                  <a:lnTo>
                    <a:pt x="3845" y="5587"/>
                  </a:lnTo>
                  <a:cubicBezTo>
                    <a:pt x="537" y="8216"/>
                    <a:pt x="1" y="13034"/>
                    <a:pt x="2647" y="16330"/>
                  </a:cubicBezTo>
                  <a:cubicBezTo>
                    <a:pt x="4154" y="18205"/>
                    <a:pt x="6367" y="19179"/>
                    <a:pt x="8600" y="19179"/>
                  </a:cubicBezTo>
                  <a:cubicBezTo>
                    <a:pt x="10286" y="19179"/>
                    <a:pt x="11985" y="18623"/>
                    <a:pt x="13398" y="17479"/>
                  </a:cubicBezTo>
                  <a:lnTo>
                    <a:pt x="20350" y="11893"/>
                  </a:lnTo>
                  <a:lnTo>
                    <a:pt x="107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14" name="Google Shape;2114;p59"/>
            <p:cNvSpPr/>
            <p:nvPr/>
          </p:nvSpPr>
          <p:spPr>
            <a:xfrm flipH="1">
              <a:off x="7987033" y="1573205"/>
              <a:ext cx="454046" cy="428184"/>
            </a:xfrm>
            <a:custGeom>
              <a:avLst/>
              <a:gdLst/>
              <a:ahLst/>
              <a:cxnLst/>
              <a:rect l="l" t="t" r="r" b="b"/>
              <a:pathLst>
                <a:path w="20313" h="19156" extrusionOk="0">
                  <a:moveTo>
                    <a:pt x="11723" y="1"/>
                  </a:moveTo>
                  <a:cubicBezTo>
                    <a:pt x="10047" y="1"/>
                    <a:pt x="8360" y="551"/>
                    <a:pt x="6952" y="1682"/>
                  </a:cubicBezTo>
                  <a:lnTo>
                    <a:pt x="0" y="7264"/>
                  </a:lnTo>
                  <a:lnTo>
                    <a:pt x="9553" y="19156"/>
                  </a:lnTo>
                  <a:lnTo>
                    <a:pt x="16505" y="13574"/>
                  </a:lnTo>
                  <a:cubicBezTo>
                    <a:pt x="19789" y="10932"/>
                    <a:pt x="20312" y="6135"/>
                    <a:pt x="17675" y="2851"/>
                  </a:cubicBezTo>
                  <a:cubicBezTo>
                    <a:pt x="16166" y="976"/>
                    <a:pt x="13954" y="1"/>
                    <a:pt x="117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15" name="Google Shape;2115;p59"/>
            <p:cNvSpPr/>
            <p:nvPr/>
          </p:nvSpPr>
          <p:spPr>
            <a:xfrm flipH="1">
              <a:off x="8421678" y="1832025"/>
              <a:ext cx="175713" cy="144665"/>
            </a:xfrm>
            <a:custGeom>
              <a:avLst/>
              <a:gdLst/>
              <a:ahLst/>
              <a:cxnLst/>
              <a:rect l="l" t="t" r="r" b="b"/>
              <a:pathLst>
                <a:path w="7861" h="6472" extrusionOk="0">
                  <a:moveTo>
                    <a:pt x="6951" y="1"/>
                  </a:moveTo>
                  <a:cubicBezTo>
                    <a:pt x="6154" y="1"/>
                    <a:pt x="4588" y="885"/>
                    <a:pt x="3047" y="2265"/>
                  </a:cubicBezTo>
                  <a:cubicBezTo>
                    <a:pt x="1149" y="3970"/>
                    <a:pt x="0" y="5786"/>
                    <a:pt x="491" y="6321"/>
                  </a:cubicBezTo>
                  <a:cubicBezTo>
                    <a:pt x="583" y="6423"/>
                    <a:pt x="727" y="6471"/>
                    <a:pt x="913" y="6471"/>
                  </a:cubicBezTo>
                  <a:cubicBezTo>
                    <a:pt x="1709" y="6471"/>
                    <a:pt x="3272" y="5586"/>
                    <a:pt x="4813" y="4207"/>
                  </a:cubicBezTo>
                  <a:cubicBezTo>
                    <a:pt x="6715" y="2502"/>
                    <a:pt x="7860" y="686"/>
                    <a:pt x="7373" y="150"/>
                  </a:cubicBezTo>
                  <a:cubicBezTo>
                    <a:pt x="7281" y="49"/>
                    <a:pt x="7137" y="1"/>
                    <a:pt x="69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16" name="Google Shape;2116;p59"/>
            <p:cNvSpPr/>
            <p:nvPr/>
          </p:nvSpPr>
          <p:spPr>
            <a:xfrm flipH="1">
              <a:off x="8227546" y="1735551"/>
              <a:ext cx="213533" cy="265838"/>
            </a:xfrm>
            <a:custGeom>
              <a:avLst/>
              <a:gdLst/>
              <a:ahLst/>
              <a:cxnLst/>
              <a:rect l="l" t="t" r="r" b="b"/>
              <a:pathLst>
                <a:path w="9553" h="11893" extrusionOk="0">
                  <a:moveTo>
                    <a:pt x="9553" y="11893"/>
                  </a:moveTo>
                  <a:lnTo>
                    <a:pt x="0" y="1"/>
                  </a:lnTo>
                </a:path>
              </a:pathLst>
            </a:custGeom>
            <a:solidFill>
              <a:srgbClr val="EDAB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17" name="Google Shape;2117;p59"/>
            <p:cNvSpPr/>
            <p:nvPr/>
          </p:nvSpPr>
          <p:spPr>
            <a:xfrm flipH="1">
              <a:off x="8216191" y="1726879"/>
              <a:ext cx="236132" cy="284033"/>
            </a:xfrm>
            <a:custGeom>
              <a:avLst/>
              <a:gdLst/>
              <a:ahLst/>
              <a:cxnLst/>
              <a:rect l="l" t="t" r="r" b="b"/>
              <a:pathLst>
                <a:path w="10564" h="12707" extrusionOk="0">
                  <a:moveTo>
                    <a:pt x="1014" y="0"/>
                  </a:moveTo>
                  <a:lnTo>
                    <a:pt x="0" y="814"/>
                  </a:lnTo>
                  <a:lnTo>
                    <a:pt x="9553" y="12706"/>
                  </a:lnTo>
                  <a:lnTo>
                    <a:pt x="10563" y="11892"/>
                  </a:lnTo>
                  <a:lnTo>
                    <a:pt x="10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119282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D9FF"/>
        </a:solidFill>
        <a:effectLst/>
      </p:bgPr>
    </p:bg>
    <p:spTree>
      <p:nvGrpSpPr>
        <p:cNvPr id="1" name="Shape 2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" name="Google Shape;2007;p59"/>
          <p:cNvSpPr/>
          <p:nvPr/>
        </p:nvSpPr>
        <p:spPr>
          <a:xfrm>
            <a:off x="2150800" y="644134"/>
            <a:ext cx="7890400" cy="101076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08" name="Google Shape;2008;p59"/>
          <p:cNvSpPr txBox="1">
            <a:spLocks noGrp="1"/>
          </p:cNvSpPr>
          <p:nvPr>
            <p:ph type="title"/>
          </p:nvPr>
        </p:nvSpPr>
        <p:spPr>
          <a:xfrm>
            <a:off x="2585000" y="719334"/>
            <a:ext cx="7022000" cy="88612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altLang="ko-KR" dirty="0">
                <a:solidFill>
                  <a:schemeClr val="lt1"/>
                </a:solidFill>
              </a:rPr>
              <a:t>How</a:t>
            </a:r>
            <a:r>
              <a:rPr lang="ko-KR" altLang="en-US" dirty="0">
                <a:solidFill>
                  <a:schemeClr val="lt1"/>
                </a:solidFill>
              </a:rPr>
              <a:t> </a:t>
            </a:r>
            <a:r>
              <a:rPr lang="en-US" altLang="ko-KR" dirty="0">
                <a:solidFill>
                  <a:schemeClr val="lt1"/>
                </a:solidFill>
              </a:rPr>
              <a:t>to Use Chromebook</a:t>
            </a:r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2012" name="Google Shape;2012;p59"/>
          <p:cNvSpPr txBox="1">
            <a:spLocks noGrp="1"/>
          </p:cNvSpPr>
          <p:nvPr>
            <p:ph type="subTitle" idx="1"/>
          </p:nvPr>
        </p:nvSpPr>
        <p:spPr>
          <a:xfrm>
            <a:off x="877376" y="3581071"/>
            <a:ext cx="10437247" cy="78753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186262" indent="0">
              <a:lnSpc>
                <a:spcPct val="150000"/>
              </a:lnSpc>
            </a:pPr>
            <a:r>
              <a:rPr lang="en-US" altLang="ko-KR" sz="3600" dirty="0">
                <a:latin typeface="a구름다리" panose="02020600000000000000" pitchFamily="18" charset="-127"/>
                <a:ea typeface="a구름다리" panose="02020600000000000000" pitchFamily="18" charset="-127"/>
              </a:rPr>
              <a:t>-</a:t>
            </a:r>
            <a:r>
              <a:rPr lang="ko-KR" altLang="en-US" sz="3600" dirty="0">
                <a:latin typeface="a구름다리" panose="02020600000000000000" pitchFamily="18" charset="-127"/>
                <a:ea typeface="a구름다리" panose="02020600000000000000" pitchFamily="18" charset="-127"/>
              </a:rPr>
              <a:t>키워드를 정확하게 입력</a:t>
            </a:r>
            <a:endParaRPr lang="en-US" altLang="ko-KR" sz="3600" dirty="0">
              <a:latin typeface="a구름다리" panose="02020600000000000000" pitchFamily="18" charset="-127"/>
              <a:ea typeface="a구름다리" panose="02020600000000000000" pitchFamily="18" charset="-127"/>
            </a:endParaRPr>
          </a:p>
          <a:p>
            <a:pPr marL="186262" indent="0">
              <a:lnSpc>
                <a:spcPct val="150000"/>
              </a:lnSpc>
            </a:pPr>
            <a:r>
              <a:rPr lang="en-US" altLang="ko-KR" sz="3600" dirty="0">
                <a:latin typeface="a구름다리" panose="02020600000000000000" pitchFamily="18" charset="-127"/>
                <a:ea typeface="a구름다리" panose="02020600000000000000" pitchFamily="18" charset="-127"/>
              </a:rPr>
              <a:t>-</a:t>
            </a:r>
            <a:r>
              <a:rPr lang="ko-KR" altLang="en-US" sz="3600" dirty="0">
                <a:latin typeface="a구름다리" panose="02020600000000000000" pitchFamily="18" charset="-127"/>
                <a:ea typeface="a구름다리" panose="02020600000000000000" pitchFamily="18" charset="-127"/>
              </a:rPr>
              <a:t>이미지 검색 활용</a:t>
            </a:r>
            <a:r>
              <a:rPr lang="en-US" altLang="ko-KR" sz="3600" dirty="0">
                <a:latin typeface="a구름다리" panose="02020600000000000000" pitchFamily="18" charset="-127"/>
                <a:ea typeface="a구름다리" panose="02020600000000000000" pitchFamily="18" charset="-127"/>
              </a:rPr>
              <a:t>: </a:t>
            </a:r>
            <a:r>
              <a:rPr lang="ko-KR" altLang="en-US" sz="2400" dirty="0">
                <a:latin typeface="a구름다리" panose="02020600000000000000" pitchFamily="18" charset="-127"/>
                <a:ea typeface="a구름다리" panose="02020600000000000000" pitchFamily="18" charset="-127"/>
              </a:rPr>
              <a:t>그림을 보면서 아이디어를 얻는 정도 활용</a:t>
            </a:r>
            <a:endParaRPr lang="en-US" altLang="ko-KR" sz="2400" dirty="0">
              <a:latin typeface="a구름다리" panose="02020600000000000000" pitchFamily="18" charset="-127"/>
              <a:ea typeface="a구름다리" panose="02020600000000000000" pitchFamily="18" charset="-127"/>
            </a:endParaRPr>
          </a:p>
          <a:p>
            <a:pPr marL="186262" indent="0">
              <a:lnSpc>
                <a:spcPct val="150000"/>
              </a:lnSpc>
            </a:pPr>
            <a:r>
              <a:rPr lang="en-US" altLang="ko-KR" sz="3600" dirty="0">
                <a:latin typeface="a구름다리" panose="02020600000000000000" pitchFamily="18" charset="-127"/>
                <a:ea typeface="a구름다리" panose="02020600000000000000" pitchFamily="18" charset="-127"/>
              </a:rPr>
              <a:t>-</a:t>
            </a:r>
            <a:r>
              <a:rPr lang="ko-KR" altLang="en-US" sz="3600" dirty="0">
                <a:latin typeface="a구름다리" panose="02020600000000000000" pitchFamily="18" charset="-127"/>
                <a:ea typeface="a구름다리" panose="02020600000000000000" pitchFamily="18" charset="-127"/>
              </a:rPr>
              <a:t>번역기 활용 </a:t>
            </a:r>
            <a:r>
              <a:rPr lang="en-US" altLang="ko-KR" sz="2400" dirty="0">
                <a:latin typeface="a구름다리" panose="02020600000000000000" pitchFamily="18" charset="-127"/>
                <a:ea typeface="a구름다리" panose="02020600000000000000" pitchFamily="18" charset="-127"/>
              </a:rPr>
              <a:t>(</a:t>
            </a:r>
            <a:r>
              <a:rPr lang="en-US" altLang="ko-KR" sz="2400" dirty="0" err="1">
                <a:latin typeface="a구름다리" panose="02020600000000000000" pitchFamily="18" charset="-127"/>
                <a:ea typeface="a구름다리" panose="02020600000000000000" pitchFamily="18" charset="-127"/>
              </a:rPr>
              <a:t>ChatGPT</a:t>
            </a:r>
            <a:r>
              <a:rPr lang="en-US" altLang="ko-KR" sz="2400" dirty="0">
                <a:latin typeface="a구름다리" panose="02020600000000000000" pitchFamily="18" charset="-127"/>
                <a:ea typeface="a구름다리" panose="02020600000000000000" pitchFamily="18" charset="-127"/>
              </a:rPr>
              <a:t>/Gemini, Papago / Google Translate):</a:t>
            </a:r>
            <a:endParaRPr lang="en-US" altLang="ko-KR" sz="3600" dirty="0">
              <a:latin typeface="a구름다리" panose="02020600000000000000" pitchFamily="18" charset="-127"/>
              <a:ea typeface="a구름다리" panose="02020600000000000000" pitchFamily="18" charset="-127"/>
            </a:endParaRPr>
          </a:p>
          <a:p>
            <a:pPr marL="186262" indent="0">
              <a:lnSpc>
                <a:spcPct val="150000"/>
              </a:lnSpc>
            </a:pPr>
            <a:r>
              <a:rPr lang="ko-KR" altLang="en-US" sz="2400" dirty="0">
                <a:latin typeface="a구름다리" panose="02020600000000000000" pitchFamily="18" charset="-127"/>
                <a:ea typeface="a구름다리" panose="02020600000000000000" pitchFamily="18" charset="-127"/>
              </a:rPr>
              <a:t> 영어문장이 맞는지 </a:t>
            </a:r>
            <a:r>
              <a:rPr lang="en-US" altLang="ko-KR" sz="2400" dirty="0">
                <a:latin typeface="a구름다리" panose="02020600000000000000" pitchFamily="18" charset="-127"/>
                <a:ea typeface="a구름다리" panose="02020600000000000000" pitchFamily="18" charset="-127"/>
              </a:rPr>
              <a:t>AI</a:t>
            </a:r>
            <a:r>
              <a:rPr lang="ko-KR" altLang="en-US" sz="2400" dirty="0">
                <a:latin typeface="a구름다리" panose="02020600000000000000" pitchFamily="18" charset="-127"/>
                <a:ea typeface="a구름다리" panose="02020600000000000000" pitchFamily="18" charset="-127"/>
              </a:rPr>
              <a:t>에 물어보거나</a:t>
            </a:r>
            <a:r>
              <a:rPr lang="en-US" altLang="ko-KR" sz="2400" dirty="0">
                <a:latin typeface="a구름다리" panose="02020600000000000000" pitchFamily="18" charset="-127"/>
                <a:ea typeface="a구름다리" panose="02020600000000000000" pitchFamily="18" charset="-127"/>
              </a:rPr>
              <a:t> </a:t>
            </a:r>
            <a:r>
              <a:rPr lang="ko-KR" altLang="en-US" sz="2400" dirty="0" err="1">
                <a:latin typeface="a구름다리" panose="02020600000000000000" pitchFamily="18" charset="-127"/>
                <a:ea typeface="a구름다리" panose="02020600000000000000" pitchFamily="18" charset="-127"/>
              </a:rPr>
              <a:t>역번역</a:t>
            </a:r>
            <a:r>
              <a:rPr lang="ko-KR" altLang="en-US" sz="2400" dirty="0">
                <a:latin typeface="a구름다리" panose="02020600000000000000" pitchFamily="18" charset="-127"/>
                <a:ea typeface="a구름다리" panose="02020600000000000000" pitchFamily="18" charset="-127"/>
              </a:rPr>
              <a:t> 해 보기</a:t>
            </a:r>
            <a:endParaRPr lang="en-US" altLang="ko-KR" sz="2400" dirty="0">
              <a:latin typeface="a구름다리" panose="02020600000000000000" pitchFamily="18" charset="-127"/>
              <a:ea typeface="a구름다리" panose="02020600000000000000" pitchFamily="18" charset="-127"/>
            </a:endParaRPr>
          </a:p>
          <a:p>
            <a:pPr marL="186262" indent="0">
              <a:lnSpc>
                <a:spcPct val="150000"/>
              </a:lnSpc>
            </a:pPr>
            <a:r>
              <a:rPr lang="en-US" altLang="ko-KR" sz="3600" dirty="0">
                <a:latin typeface="a구름다리" panose="02020600000000000000" pitchFamily="18" charset="-127"/>
                <a:ea typeface="a구름다리" panose="02020600000000000000" pitchFamily="18" charset="-127"/>
              </a:rPr>
              <a:t>-</a:t>
            </a:r>
            <a:r>
              <a:rPr lang="ko-KR" altLang="en-US" sz="3600" dirty="0" err="1">
                <a:latin typeface="a구름다리" panose="02020600000000000000" pitchFamily="18" charset="-127"/>
                <a:ea typeface="a구름다리" panose="02020600000000000000" pitchFamily="18" charset="-127"/>
              </a:rPr>
              <a:t>모둠원과</a:t>
            </a:r>
            <a:r>
              <a:rPr lang="ko-KR" altLang="en-US" sz="3600" dirty="0">
                <a:latin typeface="a구름다리" panose="02020600000000000000" pitchFamily="18" charset="-127"/>
                <a:ea typeface="a구름다리" panose="02020600000000000000" pitchFamily="18" charset="-127"/>
              </a:rPr>
              <a:t> 정보 공유하며 검색</a:t>
            </a:r>
            <a:endParaRPr lang="en-US" altLang="ko-KR" sz="2400" dirty="0">
              <a:latin typeface="a구름다리" panose="02020600000000000000" pitchFamily="18" charset="-127"/>
              <a:ea typeface="a구름다리" panose="02020600000000000000" pitchFamily="18" charset="-127"/>
            </a:endParaRPr>
          </a:p>
        </p:txBody>
      </p:sp>
      <p:grpSp>
        <p:nvGrpSpPr>
          <p:cNvPr id="46" name="Google Shape;2108;p59">
            <a:extLst>
              <a:ext uri="{FF2B5EF4-FFF2-40B4-BE49-F238E27FC236}">
                <a16:creationId xmlns:a16="http://schemas.microsoft.com/office/drawing/2014/main" id="{0D13FD83-E939-4387-A6E8-40D2D46E1A30}"/>
              </a:ext>
            </a:extLst>
          </p:cNvPr>
          <p:cNvGrpSpPr/>
          <p:nvPr/>
        </p:nvGrpSpPr>
        <p:grpSpPr>
          <a:xfrm>
            <a:off x="10166467" y="5713515"/>
            <a:ext cx="658733" cy="658733"/>
            <a:chOff x="5959525" y="3171800"/>
            <a:chExt cx="494050" cy="494050"/>
          </a:xfrm>
        </p:grpSpPr>
        <p:sp>
          <p:nvSpPr>
            <p:cNvPr id="47" name="Google Shape;2109;p59">
              <a:extLst>
                <a:ext uri="{FF2B5EF4-FFF2-40B4-BE49-F238E27FC236}">
                  <a16:creationId xmlns:a16="http://schemas.microsoft.com/office/drawing/2014/main" id="{4CE5C911-6EBB-4199-8A06-ACCF9A41A7E1}"/>
                </a:ext>
              </a:extLst>
            </p:cNvPr>
            <p:cNvSpPr/>
            <p:nvPr/>
          </p:nvSpPr>
          <p:spPr>
            <a:xfrm>
              <a:off x="5959525" y="3171800"/>
              <a:ext cx="494050" cy="494050"/>
            </a:xfrm>
            <a:custGeom>
              <a:avLst/>
              <a:gdLst/>
              <a:ahLst/>
              <a:cxnLst/>
              <a:rect l="l" t="t" r="r" b="b"/>
              <a:pathLst>
                <a:path w="19762" h="19762" extrusionOk="0">
                  <a:moveTo>
                    <a:pt x="6949" y="0"/>
                  </a:moveTo>
                  <a:cubicBezTo>
                    <a:pt x="6437" y="0"/>
                    <a:pt x="6023" y="413"/>
                    <a:pt x="6023" y="925"/>
                  </a:cubicBezTo>
                  <a:lnTo>
                    <a:pt x="6023" y="5098"/>
                  </a:lnTo>
                  <a:cubicBezTo>
                    <a:pt x="6023" y="5610"/>
                    <a:pt x="5610" y="6023"/>
                    <a:pt x="5098" y="6023"/>
                  </a:cubicBezTo>
                  <a:lnTo>
                    <a:pt x="926" y="6023"/>
                  </a:lnTo>
                  <a:cubicBezTo>
                    <a:pt x="414" y="6023"/>
                    <a:pt x="1" y="6436"/>
                    <a:pt x="1" y="6948"/>
                  </a:cubicBezTo>
                  <a:lnTo>
                    <a:pt x="1" y="12813"/>
                  </a:lnTo>
                  <a:cubicBezTo>
                    <a:pt x="1" y="13322"/>
                    <a:pt x="418" y="13739"/>
                    <a:pt x="926" y="13739"/>
                  </a:cubicBezTo>
                  <a:lnTo>
                    <a:pt x="5098" y="13739"/>
                  </a:lnTo>
                  <a:cubicBezTo>
                    <a:pt x="5610" y="13739"/>
                    <a:pt x="6023" y="14152"/>
                    <a:pt x="6023" y="14664"/>
                  </a:cubicBezTo>
                  <a:lnTo>
                    <a:pt x="6023" y="18832"/>
                  </a:lnTo>
                  <a:cubicBezTo>
                    <a:pt x="6023" y="19344"/>
                    <a:pt x="6437" y="19761"/>
                    <a:pt x="6949" y="19761"/>
                  </a:cubicBezTo>
                  <a:lnTo>
                    <a:pt x="12810" y="19761"/>
                  </a:lnTo>
                  <a:cubicBezTo>
                    <a:pt x="13322" y="19761"/>
                    <a:pt x="13739" y="19344"/>
                    <a:pt x="13739" y="18832"/>
                  </a:cubicBezTo>
                  <a:lnTo>
                    <a:pt x="13739" y="14664"/>
                  </a:lnTo>
                  <a:cubicBezTo>
                    <a:pt x="13739" y="14152"/>
                    <a:pt x="14152" y="13739"/>
                    <a:pt x="14664" y="13739"/>
                  </a:cubicBezTo>
                  <a:lnTo>
                    <a:pt x="18833" y="13739"/>
                  </a:lnTo>
                  <a:cubicBezTo>
                    <a:pt x="19345" y="13739"/>
                    <a:pt x="19762" y="13322"/>
                    <a:pt x="19762" y="12813"/>
                  </a:cubicBezTo>
                  <a:lnTo>
                    <a:pt x="19762" y="6948"/>
                  </a:lnTo>
                  <a:cubicBezTo>
                    <a:pt x="19762" y="6436"/>
                    <a:pt x="19345" y="6023"/>
                    <a:pt x="18833" y="6023"/>
                  </a:cubicBezTo>
                  <a:lnTo>
                    <a:pt x="14664" y="6023"/>
                  </a:lnTo>
                  <a:cubicBezTo>
                    <a:pt x="14152" y="6023"/>
                    <a:pt x="13739" y="5610"/>
                    <a:pt x="13739" y="5098"/>
                  </a:cubicBezTo>
                  <a:lnTo>
                    <a:pt x="13739" y="929"/>
                  </a:lnTo>
                  <a:cubicBezTo>
                    <a:pt x="13739" y="417"/>
                    <a:pt x="13322" y="0"/>
                    <a:pt x="12810" y="0"/>
                  </a:cubicBezTo>
                  <a:close/>
                </a:path>
              </a:pathLst>
            </a:custGeom>
            <a:solidFill>
              <a:schemeClr val="accent4"/>
            </a:solidFill>
            <a:ln w="1143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" name="Google Shape;2110;p59">
              <a:extLst>
                <a:ext uri="{FF2B5EF4-FFF2-40B4-BE49-F238E27FC236}">
                  <a16:creationId xmlns:a16="http://schemas.microsoft.com/office/drawing/2014/main" id="{1031D35E-3228-43A4-AA97-87A49B06F8F9}"/>
                </a:ext>
              </a:extLst>
            </p:cNvPr>
            <p:cNvSpPr/>
            <p:nvPr/>
          </p:nvSpPr>
          <p:spPr>
            <a:xfrm>
              <a:off x="5959559" y="3171886"/>
              <a:ext cx="493990" cy="493901"/>
            </a:xfrm>
            <a:custGeom>
              <a:avLst/>
              <a:gdLst/>
              <a:ahLst/>
              <a:cxnLst/>
              <a:rect l="l" t="t" r="r" b="b"/>
              <a:pathLst>
                <a:path w="22100" h="22096" extrusionOk="0">
                  <a:moveTo>
                    <a:pt x="7763" y="0"/>
                  </a:moveTo>
                  <a:cubicBezTo>
                    <a:pt x="7194" y="0"/>
                    <a:pt x="6736" y="465"/>
                    <a:pt x="6736" y="1035"/>
                  </a:cubicBezTo>
                  <a:lnTo>
                    <a:pt x="6736" y="5697"/>
                  </a:lnTo>
                  <a:cubicBezTo>
                    <a:pt x="6736" y="6269"/>
                    <a:pt x="6270" y="6731"/>
                    <a:pt x="5697" y="6731"/>
                  </a:cubicBezTo>
                  <a:lnTo>
                    <a:pt x="1035" y="6731"/>
                  </a:lnTo>
                  <a:cubicBezTo>
                    <a:pt x="463" y="6731"/>
                    <a:pt x="0" y="7198"/>
                    <a:pt x="0" y="7770"/>
                  </a:cubicBezTo>
                  <a:lnTo>
                    <a:pt x="0" y="14325"/>
                  </a:lnTo>
                  <a:cubicBezTo>
                    <a:pt x="0" y="14898"/>
                    <a:pt x="463" y="15360"/>
                    <a:pt x="1035" y="15360"/>
                  </a:cubicBezTo>
                  <a:lnTo>
                    <a:pt x="5697" y="15360"/>
                  </a:lnTo>
                  <a:cubicBezTo>
                    <a:pt x="6270" y="15360"/>
                    <a:pt x="6736" y="15826"/>
                    <a:pt x="6736" y="16399"/>
                  </a:cubicBezTo>
                  <a:lnTo>
                    <a:pt x="6736" y="21061"/>
                  </a:lnTo>
                  <a:cubicBezTo>
                    <a:pt x="6736" y="21633"/>
                    <a:pt x="7198" y="22095"/>
                    <a:pt x="7770" y="22095"/>
                  </a:cubicBezTo>
                  <a:lnTo>
                    <a:pt x="14326" y="22095"/>
                  </a:lnTo>
                  <a:cubicBezTo>
                    <a:pt x="14898" y="22095"/>
                    <a:pt x="15364" y="21633"/>
                    <a:pt x="15364" y="21061"/>
                  </a:cubicBezTo>
                  <a:lnTo>
                    <a:pt x="15364" y="16399"/>
                  </a:lnTo>
                  <a:cubicBezTo>
                    <a:pt x="15364" y="15826"/>
                    <a:pt x="15827" y="15360"/>
                    <a:pt x="16399" y="15360"/>
                  </a:cubicBezTo>
                  <a:lnTo>
                    <a:pt x="21061" y="15360"/>
                  </a:lnTo>
                  <a:cubicBezTo>
                    <a:pt x="21634" y="15360"/>
                    <a:pt x="22096" y="14898"/>
                    <a:pt x="22100" y="14325"/>
                  </a:cubicBezTo>
                  <a:lnTo>
                    <a:pt x="22100" y="7770"/>
                  </a:lnTo>
                  <a:cubicBezTo>
                    <a:pt x="22100" y="7198"/>
                    <a:pt x="21634" y="6731"/>
                    <a:pt x="21061" y="6731"/>
                  </a:cubicBezTo>
                  <a:lnTo>
                    <a:pt x="16399" y="6731"/>
                  </a:lnTo>
                  <a:cubicBezTo>
                    <a:pt x="15827" y="6731"/>
                    <a:pt x="15360" y="6269"/>
                    <a:pt x="15360" y="5697"/>
                  </a:cubicBezTo>
                  <a:lnTo>
                    <a:pt x="15360" y="1035"/>
                  </a:lnTo>
                  <a:cubicBezTo>
                    <a:pt x="15364" y="465"/>
                    <a:pt x="14902" y="0"/>
                    <a:pt x="14333" y="0"/>
                  </a:cubicBezTo>
                  <a:cubicBezTo>
                    <a:pt x="14331" y="0"/>
                    <a:pt x="14328" y="0"/>
                    <a:pt x="14326" y="0"/>
                  </a:cubicBezTo>
                  <a:lnTo>
                    <a:pt x="7770" y="0"/>
                  </a:lnTo>
                  <a:cubicBezTo>
                    <a:pt x="7768" y="0"/>
                    <a:pt x="7765" y="0"/>
                    <a:pt x="77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49" name="Google Shape;2111;p59">
            <a:extLst>
              <a:ext uri="{FF2B5EF4-FFF2-40B4-BE49-F238E27FC236}">
                <a16:creationId xmlns:a16="http://schemas.microsoft.com/office/drawing/2014/main" id="{8177F752-811C-4127-AD13-21380F88DFA4}"/>
              </a:ext>
            </a:extLst>
          </p:cNvPr>
          <p:cNvGrpSpPr/>
          <p:nvPr/>
        </p:nvGrpSpPr>
        <p:grpSpPr>
          <a:xfrm>
            <a:off x="10704947" y="4996873"/>
            <a:ext cx="1195182" cy="1144382"/>
            <a:chOff x="7987033" y="1573205"/>
            <a:chExt cx="695386" cy="591067"/>
          </a:xfrm>
        </p:grpSpPr>
        <p:sp>
          <p:nvSpPr>
            <p:cNvPr id="50" name="Google Shape;2112;p59">
              <a:extLst>
                <a:ext uri="{FF2B5EF4-FFF2-40B4-BE49-F238E27FC236}">
                  <a16:creationId xmlns:a16="http://schemas.microsoft.com/office/drawing/2014/main" id="{8EE5C5CA-B47F-4769-BBDF-135FC206BCD9}"/>
                </a:ext>
              </a:extLst>
            </p:cNvPr>
            <p:cNvSpPr/>
            <p:nvPr/>
          </p:nvSpPr>
          <p:spPr>
            <a:xfrm flipH="1">
              <a:off x="7987978" y="1573425"/>
              <a:ext cx="693975" cy="590650"/>
            </a:xfrm>
            <a:custGeom>
              <a:avLst/>
              <a:gdLst/>
              <a:ahLst/>
              <a:cxnLst/>
              <a:rect l="l" t="t" r="r" b="b"/>
              <a:pathLst>
                <a:path w="27759" h="23626" extrusionOk="0">
                  <a:moveTo>
                    <a:pt x="20079" y="0"/>
                  </a:moveTo>
                  <a:cubicBezTo>
                    <a:pt x="18578" y="0"/>
                    <a:pt x="17069" y="493"/>
                    <a:pt x="15812" y="1502"/>
                  </a:cubicBezTo>
                  <a:lnTo>
                    <a:pt x="10049" y="6131"/>
                  </a:lnTo>
                  <a:lnTo>
                    <a:pt x="9811" y="6321"/>
                  </a:lnTo>
                  <a:lnTo>
                    <a:pt x="9596" y="6497"/>
                  </a:lnTo>
                  <a:lnTo>
                    <a:pt x="3379" y="11488"/>
                  </a:lnTo>
                  <a:cubicBezTo>
                    <a:pt x="571" y="13745"/>
                    <a:pt x="0" y="17793"/>
                    <a:pt x="2077" y="20736"/>
                  </a:cubicBezTo>
                  <a:lnTo>
                    <a:pt x="2085" y="20744"/>
                  </a:lnTo>
                  <a:cubicBezTo>
                    <a:pt x="2106" y="20777"/>
                    <a:pt x="2128" y="20806"/>
                    <a:pt x="2150" y="20835"/>
                  </a:cubicBezTo>
                  <a:lnTo>
                    <a:pt x="2191" y="20890"/>
                  </a:lnTo>
                  <a:cubicBezTo>
                    <a:pt x="2205" y="20912"/>
                    <a:pt x="2220" y="20934"/>
                    <a:pt x="2234" y="20952"/>
                  </a:cubicBezTo>
                  <a:cubicBezTo>
                    <a:pt x="2267" y="20996"/>
                    <a:pt x="2300" y="21036"/>
                    <a:pt x="2333" y="21076"/>
                  </a:cubicBezTo>
                  <a:cubicBezTo>
                    <a:pt x="3680" y="22753"/>
                    <a:pt x="5658" y="23625"/>
                    <a:pt x="7654" y="23625"/>
                  </a:cubicBezTo>
                  <a:cubicBezTo>
                    <a:pt x="9153" y="23625"/>
                    <a:pt x="10662" y="23134"/>
                    <a:pt x="11921" y="22122"/>
                  </a:cubicBezTo>
                  <a:lnTo>
                    <a:pt x="17684" y="17493"/>
                  </a:lnTo>
                  <a:lnTo>
                    <a:pt x="18547" y="16802"/>
                  </a:lnTo>
                  <a:lnTo>
                    <a:pt x="24354" y="12136"/>
                  </a:lnTo>
                  <a:cubicBezTo>
                    <a:pt x="27291" y="9777"/>
                    <a:pt x="27759" y="5484"/>
                    <a:pt x="25400" y="2548"/>
                  </a:cubicBezTo>
                  <a:cubicBezTo>
                    <a:pt x="25345" y="2482"/>
                    <a:pt x="25287" y="2412"/>
                    <a:pt x="25232" y="2347"/>
                  </a:cubicBezTo>
                  <a:lnTo>
                    <a:pt x="25210" y="2325"/>
                  </a:lnTo>
                  <a:cubicBezTo>
                    <a:pt x="23866" y="790"/>
                    <a:pt x="21979" y="0"/>
                    <a:pt x="20079" y="0"/>
                  </a:cubicBezTo>
                  <a:close/>
                </a:path>
              </a:pathLst>
            </a:custGeom>
            <a:solidFill>
              <a:schemeClr val="accent4"/>
            </a:solidFill>
            <a:ln w="1143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" name="Google Shape;2113;p59">
              <a:extLst>
                <a:ext uri="{FF2B5EF4-FFF2-40B4-BE49-F238E27FC236}">
                  <a16:creationId xmlns:a16="http://schemas.microsoft.com/office/drawing/2014/main" id="{72613617-2345-4FFD-AC6D-DCA0C8DFFFDA}"/>
                </a:ext>
              </a:extLst>
            </p:cNvPr>
            <p:cNvSpPr/>
            <p:nvPr/>
          </p:nvSpPr>
          <p:spPr>
            <a:xfrm flipH="1">
              <a:off x="8227546" y="1735551"/>
              <a:ext cx="454873" cy="428721"/>
            </a:xfrm>
            <a:custGeom>
              <a:avLst/>
              <a:gdLst/>
              <a:ahLst/>
              <a:cxnLst/>
              <a:rect l="l" t="t" r="r" b="b"/>
              <a:pathLst>
                <a:path w="20350" h="19180" extrusionOk="0">
                  <a:moveTo>
                    <a:pt x="10797" y="1"/>
                  </a:moveTo>
                  <a:lnTo>
                    <a:pt x="3845" y="5587"/>
                  </a:lnTo>
                  <a:cubicBezTo>
                    <a:pt x="537" y="8216"/>
                    <a:pt x="1" y="13034"/>
                    <a:pt x="2647" y="16330"/>
                  </a:cubicBezTo>
                  <a:cubicBezTo>
                    <a:pt x="4154" y="18205"/>
                    <a:pt x="6367" y="19179"/>
                    <a:pt x="8600" y="19179"/>
                  </a:cubicBezTo>
                  <a:cubicBezTo>
                    <a:pt x="10286" y="19179"/>
                    <a:pt x="11985" y="18623"/>
                    <a:pt x="13398" y="17479"/>
                  </a:cubicBezTo>
                  <a:lnTo>
                    <a:pt x="20350" y="11893"/>
                  </a:lnTo>
                  <a:lnTo>
                    <a:pt x="107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" name="Google Shape;2114;p59">
              <a:extLst>
                <a:ext uri="{FF2B5EF4-FFF2-40B4-BE49-F238E27FC236}">
                  <a16:creationId xmlns:a16="http://schemas.microsoft.com/office/drawing/2014/main" id="{6F6D024D-F035-4806-A1C2-52245BEFD540}"/>
                </a:ext>
              </a:extLst>
            </p:cNvPr>
            <p:cNvSpPr/>
            <p:nvPr/>
          </p:nvSpPr>
          <p:spPr>
            <a:xfrm flipH="1">
              <a:off x="7987033" y="1573205"/>
              <a:ext cx="454046" cy="428184"/>
            </a:xfrm>
            <a:custGeom>
              <a:avLst/>
              <a:gdLst/>
              <a:ahLst/>
              <a:cxnLst/>
              <a:rect l="l" t="t" r="r" b="b"/>
              <a:pathLst>
                <a:path w="20313" h="19156" extrusionOk="0">
                  <a:moveTo>
                    <a:pt x="11723" y="1"/>
                  </a:moveTo>
                  <a:cubicBezTo>
                    <a:pt x="10047" y="1"/>
                    <a:pt x="8360" y="551"/>
                    <a:pt x="6952" y="1682"/>
                  </a:cubicBezTo>
                  <a:lnTo>
                    <a:pt x="0" y="7264"/>
                  </a:lnTo>
                  <a:lnTo>
                    <a:pt x="9553" y="19156"/>
                  </a:lnTo>
                  <a:lnTo>
                    <a:pt x="16505" y="13574"/>
                  </a:lnTo>
                  <a:cubicBezTo>
                    <a:pt x="19789" y="10932"/>
                    <a:pt x="20312" y="6135"/>
                    <a:pt x="17675" y="2851"/>
                  </a:cubicBezTo>
                  <a:cubicBezTo>
                    <a:pt x="16166" y="976"/>
                    <a:pt x="13954" y="1"/>
                    <a:pt x="117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" name="Google Shape;2115;p59">
              <a:extLst>
                <a:ext uri="{FF2B5EF4-FFF2-40B4-BE49-F238E27FC236}">
                  <a16:creationId xmlns:a16="http://schemas.microsoft.com/office/drawing/2014/main" id="{A780007C-1D08-43BA-B2CF-165A2CA3A4C9}"/>
                </a:ext>
              </a:extLst>
            </p:cNvPr>
            <p:cNvSpPr/>
            <p:nvPr/>
          </p:nvSpPr>
          <p:spPr>
            <a:xfrm flipH="1">
              <a:off x="8421678" y="1832025"/>
              <a:ext cx="175713" cy="144665"/>
            </a:xfrm>
            <a:custGeom>
              <a:avLst/>
              <a:gdLst/>
              <a:ahLst/>
              <a:cxnLst/>
              <a:rect l="l" t="t" r="r" b="b"/>
              <a:pathLst>
                <a:path w="7861" h="6472" extrusionOk="0">
                  <a:moveTo>
                    <a:pt x="6951" y="1"/>
                  </a:moveTo>
                  <a:cubicBezTo>
                    <a:pt x="6154" y="1"/>
                    <a:pt x="4588" y="885"/>
                    <a:pt x="3047" y="2265"/>
                  </a:cubicBezTo>
                  <a:cubicBezTo>
                    <a:pt x="1149" y="3970"/>
                    <a:pt x="0" y="5786"/>
                    <a:pt x="491" y="6321"/>
                  </a:cubicBezTo>
                  <a:cubicBezTo>
                    <a:pt x="583" y="6423"/>
                    <a:pt x="727" y="6471"/>
                    <a:pt x="913" y="6471"/>
                  </a:cubicBezTo>
                  <a:cubicBezTo>
                    <a:pt x="1709" y="6471"/>
                    <a:pt x="3272" y="5586"/>
                    <a:pt x="4813" y="4207"/>
                  </a:cubicBezTo>
                  <a:cubicBezTo>
                    <a:pt x="6715" y="2502"/>
                    <a:pt x="7860" y="686"/>
                    <a:pt x="7373" y="150"/>
                  </a:cubicBezTo>
                  <a:cubicBezTo>
                    <a:pt x="7281" y="49"/>
                    <a:pt x="7137" y="1"/>
                    <a:pt x="69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" name="Google Shape;2116;p59">
              <a:extLst>
                <a:ext uri="{FF2B5EF4-FFF2-40B4-BE49-F238E27FC236}">
                  <a16:creationId xmlns:a16="http://schemas.microsoft.com/office/drawing/2014/main" id="{85A9DF67-0A86-4AB3-BC05-BF99D800E4EA}"/>
                </a:ext>
              </a:extLst>
            </p:cNvPr>
            <p:cNvSpPr/>
            <p:nvPr/>
          </p:nvSpPr>
          <p:spPr>
            <a:xfrm flipH="1">
              <a:off x="8227546" y="1735551"/>
              <a:ext cx="213533" cy="265838"/>
            </a:xfrm>
            <a:custGeom>
              <a:avLst/>
              <a:gdLst/>
              <a:ahLst/>
              <a:cxnLst/>
              <a:rect l="l" t="t" r="r" b="b"/>
              <a:pathLst>
                <a:path w="9553" h="11893" extrusionOk="0">
                  <a:moveTo>
                    <a:pt x="9553" y="11893"/>
                  </a:moveTo>
                  <a:lnTo>
                    <a:pt x="0" y="1"/>
                  </a:lnTo>
                </a:path>
              </a:pathLst>
            </a:custGeom>
            <a:solidFill>
              <a:srgbClr val="EDAB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5" name="Google Shape;2117;p59">
              <a:extLst>
                <a:ext uri="{FF2B5EF4-FFF2-40B4-BE49-F238E27FC236}">
                  <a16:creationId xmlns:a16="http://schemas.microsoft.com/office/drawing/2014/main" id="{CA8D347E-295D-4FBE-9E3F-BB40E1C017FB}"/>
                </a:ext>
              </a:extLst>
            </p:cNvPr>
            <p:cNvSpPr/>
            <p:nvPr/>
          </p:nvSpPr>
          <p:spPr>
            <a:xfrm flipH="1">
              <a:off x="8216191" y="1726879"/>
              <a:ext cx="236132" cy="284033"/>
            </a:xfrm>
            <a:custGeom>
              <a:avLst/>
              <a:gdLst/>
              <a:ahLst/>
              <a:cxnLst/>
              <a:rect l="l" t="t" r="r" b="b"/>
              <a:pathLst>
                <a:path w="10564" h="12707" extrusionOk="0">
                  <a:moveTo>
                    <a:pt x="1014" y="0"/>
                  </a:moveTo>
                  <a:lnTo>
                    <a:pt x="0" y="814"/>
                  </a:lnTo>
                  <a:lnTo>
                    <a:pt x="9553" y="12706"/>
                  </a:lnTo>
                  <a:lnTo>
                    <a:pt x="10563" y="11892"/>
                  </a:lnTo>
                  <a:lnTo>
                    <a:pt x="10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118007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D59B88-4739-479C-882A-9DE7D9043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7D7EF62-4DFF-4836-AD7B-5C2F8765E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27" y="414669"/>
            <a:ext cx="1414549" cy="20010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D28A3A-4AB4-4645-9FB1-AC1393D014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537" y="4342810"/>
            <a:ext cx="3220483" cy="40256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6F59BC-254F-44DF-8FD2-F106B17F74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6241" y="1004776"/>
            <a:ext cx="8675759" cy="48484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739D66-7941-49E4-B039-52A9820512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10" y="1607641"/>
            <a:ext cx="1469417" cy="20786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20DB564-56A2-4539-B539-1B7D11F594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50" y="2646974"/>
            <a:ext cx="1469418" cy="207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423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D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F73F35-4626-4331-94F2-F4AF95A29C2A}"/>
              </a:ext>
            </a:extLst>
          </p:cNvPr>
          <p:cNvSpPr/>
          <p:nvPr/>
        </p:nvSpPr>
        <p:spPr>
          <a:xfrm>
            <a:off x="3385962" y="3259839"/>
            <a:ext cx="542007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Good Job!</a:t>
            </a:r>
          </a:p>
        </p:txBody>
      </p:sp>
      <p:pic>
        <p:nvPicPr>
          <p:cNvPr id="6" name="Graphic 5" descr="Heart with pulse with solid fill">
            <a:extLst>
              <a:ext uri="{FF2B5EF4-FFF2-40B4-BE49-F238E27FC236}">
                <a16:creationId xmlns:a16="http://schemas.microsoft.com/office/drawing/2014/main" id="{3DCA7C03-EFE3-400F-B616-0E810C757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4395" y="350123"/>
            <a:ext cx="2463209" cy="246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711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istance Learning by Slidesgo">
  <a:themeElements>
    <a:clrScheme name="Simple Light">
      <a:dk1>
        <a:srgbClr val="040404"/>
      </a:dk1>
      <a:lt1>
        <a:srgbClr val="FFFFFF"/>
      </a:lt1>
      <a:dk2>
        <a:srgbClr val="FFE49E"/>
      </a:dk2>
      <a:lt2>
        <a:srgbClr val="D1EAF7"/>
      </a:lt2>
      <a:accent1>
        <a:srgbClr val="1552BD"/>
      </a:accent1>
      <a:accent2>
        <a:srgbClr val="FEDFE3"/>
      </a:accent2>
      <a:accent3>
        <a:srgbClr val="E93F62"/>
      </a:accent3>
      <a:accent4>
        <a:srgbClr val="FFE49E"/>
      </a:accent4>
      <a:accent5>
        <a:srgbClr val="D1EAF7"/>
      </a:accent5>
      <a:accent6>
        <a:srgbClr val="1552BD"/>
      </a:accent6>
      <a:hlink>
        <a:srgbClr val="04040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338</Words>
  <Application>Microsoft Office PowerPoint</Application>
  <PresentationFormat>Widescreen</PresentationFormat>
  <Paragraphs>57</Paragraphs>
  <Slides>13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31" baseType="lpstr">
      <vt:lpstr>a구름다리</vt:lpstr>
      <vt:lpstr>Amatic SC</vt:lpstr>
      <vt:lpstr>Archivo</vt:lpstr>
      <vt:lpstr>Arial</vt:lpstr>
      <vt:lpstr>Calibri</vt:lpstr>
      <vt:lpstr>Calibri Light</vt:lpstr>
      <vt:lpstr>Chelsea Market</vt:lpstr>
      <vt:lpstr>Fira Sans Extra Condensed Medium</vt:lpstr>
      <vt:lpstr>Montserrat</vt:lpstr>
      <vt:lpstr>Nunito Light</vt:lpstr>
      <vt:lpstr>Paytone One</vt:lpstr>
      <vt:lpstr>Raleway Thin</vt:lpstr>
      <vt:lpstr>Roboto Condensed Light</vt:lpstr>
      <vt:lpstr>Signika Negative</vt:lpstr>
      <vt:lpstr>Signika Negative Light</vt:lpstr>
      <vt:lpstr>Office Theme</vt:lpstr>
      <vt:lpstr>1_Office Theme</vt:lpstr>
      <vt:lpstr>Distance Learning by Slidesgo</vt:lpstr>
      <vt:lpstr>PowerPoint Presentation</vt:lpstr>
      <vt:lpstr>PowerPoint Presentation</vt:lpstr>
      <vt:lpstr>Egg Dog Hospital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Take(복용법)</vt:lpstr>
      <vt:lpstr>Side Effects(부작용)</vt:lpstr>
      <vt:lpstr>How to Use Chromebook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10</cp:revision>
  <dcterms:created xsi:type="dcterms:W3CDTF">2026-04-06T05:52:22Z</dcterms:created>
  <dcterms:modified xsi:type="dcterms:W3CDTF">2026-04-06T06:56:39Z</dcterms:modified>
</cp:coreProperties>
</file>