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2" r:id="rId4"/>
    <p:sldId id="261" r:id="rId5"/>
    <p:sldId id="264" r:id="rId6"/>
    <p:sldId id="263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1D1288-EE6F-4CC1-9C33-F44EF7E96D12}">
          <p14:sldIdLst>
            <p14:sldId id="256"/>
            <p14:sldId id="260"/>
            <p14:sldId id="262"/>
            <p14:sldId id="261"/>
            <p14:sldId id="264"/>
          </p14:sldIdLst>
        </p14:section>
        <p14:section name="PPT Version" id="{160BFE69-F411-43C4-B838-ED5C4FB956E8}">
          <p14:sldIdLst>
            <p14:sldId id="263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FCFF"/>
    <a:srgbClr val="FF0000"/>
    <a:srgbClr val="4472C4"/>
    <a:srgbClr val="FEA516"/>
    <a:srgbClr val="52D4FF"/>
    <a:srgbClr val="FF5858"/>
    <a:srgbClr val="FF5050"/>
    <a:srgbClr val="C7F16C"/>
    <a:srgbClr val="FFF6D9"/>
    <a:srgbClr val="FFF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1818C-1CBD-4FFC-B953-7359508AAB5D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A83A2-D473-4C87-A26B-960E5638F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5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Tic Tac Toe Flip Game – How to Play</a:t>
            </a:r>
          </a:p>
          <a:p>
            <a:r>
              <a:rPr lang="en-US" dirty="0"/>
              <a:t>Objective</a:t>
            </a:r>
            <a:br>
              <a:rPr lang="en-US" dirty="0"/>
            </a:br>
            <a:r>
              <a:rPr lang="en-US" dirty="0"/>
              <a:t>Students race to flip their team’s cup. After a successful flip, the student says the word or sentence and places their cup on the Tic Tac Toe board.</a:t>
            </a:r>
          </a:p>
          <a:p>
            <a:r>
              <a:rPr lang="en-US" dirty="0"/>
              <a:t>Setup</a:t>
            </a:r>
            <a:br>
              <a:rPr lang="en-US" dirty="0"/>
            </a:br>
            <a:r>
              <a:rPr lang="en-US" dirty="0"/>
              <a:t>• Divide the class into two teams OR small groups</a:t>
            </a:r>
            <a:br>
              <a:rPr lang="en-US" dirty="0"/>
            </a:br>
            <a:r>
              <a:rPr lang="en-US" dirty="0"/>
              <a:t>• Give each team colored cups or cups with team stickers</a:t>
            </a:r>
            <a:br>
              <a:rPr lang="en-US" dirty="0"/>
            </a:br>
            <a:r>
              <a:rPr lang="en-US" dirty="0"/>
              <a:t>• Place the Tic Tac Toe board where everyone can see it</a:t>
            </a:r>
            <a:br>
              <a:rPr lang="en-US" dirty="0"/>
            </a:br>
            <a:r>
              <a:rPr lang="en-US" dirty="0"/>
              <a:t>• Give one cup to each student</a:t>
            </a:r>
          </a:p>
          <a:p>
            <a:r>
              <a:rPr lang="en-US" dirty="0"/>
              <a:t>How to Play</a:t>
            </a:r>
          </a:p>
          <a:p>
            <a:pPr>
              <a:buFont typeface="+mj-lt"/>
              <a:buAutoNum type="arabicPeriod"/>
            </a:pPr>
            <a:r>
              <a:rPr lang="en-US" dirty="0"/>
              <a:t>Students take one cup in their team color</a:t>
            </a:r>
          </a:p>
          <a:p>
            <a:pPr>
              <a:buFont typeface="+mj-lt"/>
              <a:buAutoNum type="arabicPeriod"/>
            </a:pPr>
            <a:r>
              <a:rPr lang="en-US" dirty="0"/>
              <a:t>All students attempt to flip their cup</a:t>
            </a:r>
          </a:p>
          <a:p>
            <a:pPr>
              <a:buFont typeface="+mj-lt"/>
              <a:buAutoNum type="arabicPeriod"/>
            </a:pPr>
            <a:r>
              <a:rPr lang="en-US" dirty="0"/>
              <a:t>When a student flips successfully, they choose a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student says the word or sentence on the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If correct, they place their cup on that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Play continues until a team gets three in a row</a:t>
            </a:r>
          </a:p>
          <a:p>
            <a:r>
              <a:rPr lang="en-US" dirty="0"/>
              <a:t>Rules</a:t>
            </a:r>
            <a:br>
              <a:rPr lang="en-US" dirty="0"/>
            </a:br>
            <a:r>
              <a:rPr lang="en-US" dirty="0"/>
              <a:t>• Students must flip successfully before placing</a:t>
            </a:r>
            <a:br>
              <a:rPr lang="en-US" dirty="0"/>
            </a:br>
            <a:r>
              <a:rPr lang="en-US" dirty="0"/>
              <a:t>• Students must say the word/sentence correctly</a:t>
            </a:r>
            <a:br>
              <a:rPr lang="en-US" dirty="0"/>
            </a:br>
            <a:r>
              <a:rPr lang="en-US" dirty="0"/>
              <a:t>• If incorrect, the cup is removed and play continues</a:t>
            </a:r>
            <a:br>
              <a:rPr lang="en-US" dirty="0"/>
            </a:br>
            <a:r>
              <a:rPr lang="en-US" dirty="0"/>
              <a:t>• Students may only place one cup per turn</a:t>
            </a:r>
            <a:br>
              <a:rPr lang="en-US" dirty="0"/>
            </a:br>
            <a:r>
              <a:rPr lang="en-US" dirty="0"/>
              <a:t>• Cups stay on the board once placed</a:t>
            </a:r>
          </a:p>
          <a:p>
            <a:r>
              <a:rPr lang="en-US" dirty="0"/>
              <a:t>Game Modes</a:t>
            </a:r>
          </a:p>
          <a:p>
            <a:r>
              <a:rPr lang="en-US" dirty="0"/>
              <a:t>Whole Class Mode</a:t>
            </a:r>
            <a:br>
              <a:rPr lang="en-US" dirty="0"/>
            </a:br>
            <a:r>
              <a:rPr lang="en-US" dirty="0"/>
              <a:t>Split the class into two teams. All students play at the same time.</a:t>
            </a:r>
          </a:p>
          <a:p>
            <a:r>
              <a:rPr lang="en-US" dirty="0"/>
              <a:t>Small Group Mode</a:t>
            </a:r>
            <a:br>
              <a:rPr lang="en-US" dirty="0"/>
            </a:br>
            <a:r>
              <a:rPr lang="en-US" dirty="0"/>
              <a:t>Divide students into groups of 4–6.</a:t>
            </a:r>
            <a:br>
              <a:rPr lang="en-US" dirty="0"/>
            </a:br>
            <a:r>
              <a:rPr lang="en-US" dirty="0"/>
              <a:t>Each group gets one board and colored cups.</a:t>
            </a:r>
            <a:br>
              <a:rPr lang="en-US" dirty="0"/>
            </a:br>
            <a:r>
              <a:rPr lang="en-US" dirty="0"/>
              <a:t>Students compete within their group.</a:t>
            </a:r>
          </a:p>
          <a:p>
            <a:r>
              <a:rPr lang="en-US" dirty="0"/>
              <a:t>Optional Variations</a:t>
            </a:r>
            <a:br>
              <a:rPr lang="en-US" dirty="0"/>
            </a:br>
            <a:r>
              <a:rPr lang="en-US" dirty="0"/>
              <a:t>• Require full sentence instead of one word</a:t>
            </a:r>
            <a:br>
              <a:rPr lang="en-US" dirty="0"/>
            </a:br>
            <a:r>
              <a:rPr lang="en-US" dirty="0"/>
              <a:t>• Require spelling</a:t>
            </a:r>
            <a:br>
              <a:rPr lang="en-US" dirty="0"/>
            </a:br>
            <a:r>
              <a:rPr lang="en-US" dirty="0"/>
              <a:t>• Require translation</a:t>
            </a:r>
            <a:br>
              <a:rPr lang="en-US" dirty="0"/>
            </a:br>
            <a:r>
              <a:rPr lang="en-US" dirty="0"/>
              <a:t>• Teacher chooses the square instead of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65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Play</a:t>
            </a:r>
          </a:p>
          <a:p>
            <a:pPr>
              <a:buFont typeface="+mj-lt"/>
              <a:buAutoNum type="arabicPeriod"/>
            </a:pPr>
            <a:r>
              <a:rPr lang="en-US" dirty="0"/>
              <a:t>Take one cup in your team color</a:t>
            </a:r>
          </a:p>
          <a:p>
            <a:pPr>
              <a:buFont typeface="+mj-lt"/>
              <a:buAutoNum type="arabicPeriod"/>
            </a:pPr>
            <a:r>
              <a:rPr lang="en-US" dirty="0"/>
              <a:t>Flip your cup</a:t>
            </a:r>
          </a:p>
          <a:p>
            <a:pPr>
              <a:buFont typeface="+mj-lt"/>
              <a:buAutoNum type="arabicPeriod"/>
            </a:pPr>
            <a:r>
              <a:rPr lang="en-US" dirty="0"/>
              <a:t>When you flip it, choose a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Say the word or sentence</a:t>
            </a:r>
          </a:p>
          <a:p>
            <a:pPr>
              <a:buFont typeface="+mj-lt"/>
              <a:buAutoNum type="arabicPeriod"/>
            </a:pPr>
            <a:r>
              <a:rPr lang="en-US" dirty="0"/>
              <a:t>Place your cup on the board</a:t>
            </a:r>
          </a:p>
          <a:p>
            <a:r>
              <a:rPr lang="en-US" dirty="0"/>
              <a:t>First team with 3 in a row wins!</a:t>
            </a:r>
          </a:p>
          <a:p>
            <a:r>
              <a:rPr lang="en-US" dirty="0"/>
              <a:t>Rules</a:t>
            </a:r>
            <a:br>
              <a:rPr lang="en-US" dirty="0"/>
            </a:br>
            <a:r>
              <a:rPr lang="en-US" dirty="0"/>
              <a:t>• Flip first</a:t>
            </a:r>
            <a:br>
              <a:rPr lang="en-US" dirty="0"/>
            </a:br>
            <a:r>
              <a:rPr lang="en-US" dirty="0"/>
              <a:t>• Say it correctly</a:t>
            </a:r>
            <a:br>
              <a:rPr lang="en-US" dirty="0"/>
            </a:br>
            <a:r>
              <a:rPr lang="en-US" dirty="0"/>
              <a:t>• One cup per student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6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Tic Tac Toe Flip Game – How to Play</a:t>
            </a:r>
          </a:p>
          <a:p>
            <a:r>
              <a:rPr lang="en-US" dirty="0"/>
              <a:t>Objective</a:t>
            </a:r>
            <a:br>
              <a:rPr lang="en-US" dirty="0"/>
            </a:br>
            <a:r>
              <a:rPr lang="en-US" dirty="0"/>
              <a:t>Students race to flip their team’s cup. After a successful flip, the student says the word or sentence and places their cup on the Tic Tac Toe board.</a:t>
            </a:r>
          </a:p>
          <a:p>
            <a:r>
              <a:rPr lang="en-US" dirty="0"/>
              <a:t>Setup</a:t>
            </a:r>
            <a:br>
              <a:rPr lang="en-US" dirty="0"/>
            </a:br>
            <a:r>
              <a:rPr lang="en-US" dirty="0"/>
              <a:t>• Divide the class into two teams OR small groups</a:t>
            </a:r>
            <a:br>
              <a:rPr lang="en-US" dirty="0"/>
            </a:br>
            <a:r>
              <a:rPr lang="en-US" dirty="0"/>
              <a:t>• Give each team colored cups or cups with team stickers</a:t>
            </a:r>
            <a:br>
              <a:rPr lang="en-US" dirty="0"/>
            </a:br>
            <a:r>
              <a:rPr lang="en-US" dirty="0"/>
              <a:t>• Place the Tic Tac Toe board where everyone can see it</a:t>
            </a:r>
            <a:br>
              <a:rPr lang="en-US" dirty="0"/>
            </a:br>
            <a:r>
              <a:rPr lang="en-US" dirty="0"/>
              <a:t>• Give one cup to each student</a:t>
            </a:r>
          </a:p>
          <a:p>
            <a:r>
              <a:rPr lang="en-US" dirty="0"/>
              <a:t>How to Play</a:t>
            </a:r>
          </a:p>
          <a:p>
            <a:pPr>
              <a:buFont typeface="+mj-lt"/>
              <a:buAutoNum type="arabicPeriod"/>
            </a:pPr>
            <a:r>
              <a:rPr lang="en-US" dirty="0"/>
              <a:t>Students take one cup in their team color</a:t>
            </a:r>
          </a:p>
          <a:p>
            <a:pPr>
              <a:buFont typeface="+mj-lt"/>
              <a:buAutoNum type="arabicPeriod"/>
            </a:pPr>
            <a:r>
              <a:rPr lang="en-US" dirty="0"/>
              <a:t>All students attempt to flip their cup</a:t>
            </a:r>
          </a:p>
          <a:p>
            <a:pPr>
              <a:buFont typeface="+mj-lt"/>
              <a:buAutoNum type="arabicPeriod"/>
            </a:pPr>
            <a:r>
              <a:rPr lang="en-US" dirty="0"/>
              <a:t>When a student flips successfully, they choose a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student says the word or sentence on the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If correct, they place their cup on that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Play continues until a team gets three in a row</a:t>
            </a:r>
          </a:p>
          <a:p>
            <a:r>
              <a:rPr lang="en-US" dirty="0"/>
              <a:t>Rules</a:t>
            </a:r>
            <a:br>
              <a:rPr lang="en-US" dirty="0"/>
            </a:br>
            <a:r>
              <a:rPr lang="en-US" dirty="0"/>
              <a:t>• Students must flip successfully before placing</a:t>
            </a:r>
            <a:br>
              <a:rPr lang="en-US" dirty="0"/>
            </a:br>
            <a:r>
              <a:rPr lang="en-US" dirty="0"/>
              <a:t>• Students must say the word/sentence correctly</a:t>
            </a:r>
            <a:br>
              <a:rPr lang="en-US" dirty="0"/>
            </a:br>
            <a:r>
              <a:rPr lang="en-US" dirty="0"/>
              <a:t>• If incorrect, the cup is removed and play continues</a:t>
            </a:r>
            <a:br>
              <a:rPr lang="en-US" dirty="0"/>
            </a:br>
            <a:r>
              <a:rPr lang="en-US" dirty="0"/>
              <a:t>• Students may only place one cup per turn</a:t>
            </a:r>
            <a:br>
              <a:rPr lang="en-US" dirty="0"/>
            </a:br>
            <a:r>
              <a:rPr lang="en-US" dirty="0"/>
              <a:t>• Cups stay on the board once placed</a:t>
            </a:r>
          </a:p>
          <a:p>
            <a:r>
              <a:rPr lang="en-US" dirty="0"/>
              <a:t>Game Modes</a:t>
            </a:r>
          </a:p>
          <a:p>
            <a:r>
              <a:rPr lang="en-US" dirty="0"/>
              <a:t>Whole Class Mode</a:t>
            </a:r>
            <a:br>
              <a:rPr lang="en-US" dirty="0"/>
            </a:br>
            <a:r>
              <a:rPr lang="en-US" dirty="0"/>
              <a:t>Split the class into two teams. All students play at the same time.</a:t>
            </a:r>
          </a:p>
          <a:p>
            <a:r>
              <a:rPr lang="en-US" dirty="0"/>
              <a:t>Small Group Mode</a:t>
            </a:r>
            <a:br>
              <a:rPr lang="en-US" dirty="0"/>
            </a:br>
            <a:r>
              <a:rPr lang="en-US" dirty="0"/>
              <a:t>Divide students into groups of 4–6.</a:t>
            </a:r>
            <a:br>
              <a:rPr lang="en-US" dirty="0"/>
            </a:br>
            <a:r>
              <a:rPr lang="en-US" dirty="0"/>
              <a:t>Each group gets one board and colored cups.</a:t>
            </a:r>
            <a:br>
              <a:rPr lang="en-US" dirty="0"/>
            </a:br>
            <a:r>
              <a:rPr lang="en-US" dirty="0"/>
              <a:t>Students compete within their group.</a:t>
            </a:r>
          </a:p>
          <a:p>
            <a:r>
              <a:rPr lang="en-US" dirty="0"/>
              <a:t>Optional Variations</a:t>
            </a:r>
            <a:br>
              <a:rPr lang="en-US" dirty="0"/>
            </a:br>
            <a:r>
              <a:rPr lang="en-US" dirty="0"/>
              <a:t>• Require full sentence instead of one word</a:t>
            </a:r>
            <a:br>
              <a:rPr lang="en-US" dirty="0"/>
            </a:br>
            <a:r>
              <a:rPr lang="en-US" dirty="0"/>
              <a:t>• Require spelling</a:t>
            </a:r>
            <a:br>
              <a:rPr lang="en-US" dirty="0"/>
            </a:br>
            <a:r>
              <a:rPr lang="en-US" dirty="0"/>
              <a:t>• Require translation</a:t>
            </a:r>
            <a:br>
              <a:rPr lang="en-US" dirty="0"/>
            </a:br>
            <a:r>
              <a:rPr lang="en-US" dirty="0"/>
              <a:t>• Teacher chooses the square instead of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55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Tic Tac Toe Flip Game – How to Play</a:t>
            </a:r>
          </a:p>
          <a:p>
            <a:r>
              <a:rPr lang="en-US" dirty="0"/>
              <a:t>Objective</a:t>
            </a:r>
            <a:br>
              <a:rPr lang="en-US" dirty="0"/>
            </a:br>
            <a:r>
              <a:rPr lang="en-US" dirty="0"/>
              <a:t>Students race to flip their team’s cup. After a successful flip, the student says the word or sentence and places their cup on the Tic Tac Toe board.</a:t>
            </a:r>
          </a:p>
          <a:p>
            <a:r>
              <a:rPr lang="en-US" dirty="0"/>
              <a:t>Setup</a:t>
            </a:r>
            <a:br>
              <a:rPr lang="en-US" dirty="0"/>
            </a:br>
            <a:r>
              <a:rPr lang="en-US" dirty="0"/>
              <a:t>• Divide the class into two teams OR small groups</a:t>
            </a:r>
            <a:br>
              <a:rPr lang="en-US" dirty="0"/>
            </a:br>
            <a:r>
              <a:rPr lang="en-US" dirty="0"/>
              <a:t>• Give each team colored cups or cups with team stickers</a:t>
            </a:r>
            <a:br>
              <a:rPr lang="en-US" dirty="0"/>
            </a:br>
            <a:r>
              <a:rPr lang="en-US" dirty="0"/>
              <a:t>• Place the Tic Tac Toe board where everyone can see it</a:t>
            </a:r>
            <a:br>
              <a:rPr lang="en-US" dirty="0"/>
            </a:br>
            <a:r>
              <a:rPr lang="en-US" dirty="0"/>
              <a:t>• Give one cup to each student</a:t>
            </a:r>
          </a:p>
          <a:p>
            <a:r>
              <a:rPr lang="en-US" dirty="0"/>
              <a:t>How to Play</a:t>
            </a:r>
          </a:p>
          <a:p>
            <a:pPr>
              <a:buFont typeface="+mj-lt"/>
              <a:buAutoNum type="arabicPeriod"/>
            </a:pPr>
            <a:r>
              <a:rPr lang="en-US" dirty="0"/>
              <a:t>Students take one cup in their team color</a:t>
            </a:r>
          </a:p>
          <a:p>
            <a:pPr>
              <a:buFont typeface="+mj-lt"/>
              <a:buAutoNum type="arabicPeriod"/>
            </a:pPr>
            <a:r>
              <a:rPr lang="en-US" dirty="0"/>
              <a:t>All students attempt to flip their cup</a:t>
            </a:r>
          </a:p>
          <a:p>
            <a:pPr>
              <a:buFont typeface="+mj-lt"/>
              <a:buAutoNum type="arabicPeriod"/>
            </a:pPr>
            <a:r>
              <a:rPr lang="en-US" dirty="0"/>
              <a:t>When a student flips successfully, they choose a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student says the word or sentence on the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If correct, they place their cup on that square</a:t>
            </a:r>
          </a:p>
          <a:p>
            <a:pPr>
              <a:buFont typeface="+mj-lt"/>
              <a:buAutoNum type="arabicPeriod"/>
            </a:pPr>
            <a:r>
              <a:rPr lang="en-US" dirty="0"/>
              <a:t>Play continues until a team gets three in a row</a:t>
            </a:r>
          </a:p>
          <a:p>
            <a:r>
              <a:rPr lang="en-US" dirty="0"/>
              <a:t>Rules</a:t>
            </a:r>
            <a:br>
              <a:rPr lang="en-US" dirty="0"/>
            </a:br>
            <a:r>
              <a:rPr lang="en-US" dirty="0"/>
              <a:t>• Students must flip successfully before placing</a:t>
            </a:r>
            <a:br>
              <a:rPr lang="en-US" dirty="0"/>
            </a:br>
            <a:r>
              <a:rPr lang="en-US" dirty="0"/>
              <a:t>• Students must say the word/sentence correctly</a:t>
            </a:r>
            <a:br>
              <a:rPr lang="en-US" dirty="0"/>
            </a:br>
            <a:r>
              <a:rPr lang="en-US" dirty="0"/>
              <a:t>• If incorrect, the cup is removed and play continues</a:t>
            </a:r>
            <a:br>
              <a:rPr lang="en-US" dirty="0"/>
            </a:br>
            <a:r>
              <a:rPr lang="en-US" dirty="0"/>
              <a:t>• Students may only place one cup per turn</a:t>
            </a:r>
            <a:br>
              <a:rPr lang="en-US" dirty="0"/>
            </a:br>
            <a:r>
              <a:rPr lang="en-US" dirty="0"/>
              <a:t>• Cups stay on the board once placed</a:t>
            </a:r>
          </a:p>
          <a:p>
            <a:r>
              <a:rPr lang="en-US" dirty="0"/>
              <a:t>Game Modes</a:t>
            </a:r>
          </a:p>
          <a:p>
            <a:r>
              <a:rPr lang="en-US" dirty="0"/>
              <a:t>Whole Class Mode</a:t>
            </a:r>
            <a:br>
              <a:rPr lang="en-US" dirty="0"/>
            </a:br>
            <a:r>
              <a:rPr lang="en-US" dirty="0"/>
              <a:t>Split the class into two teams. All students play at the same time.</a:t>
            </a:r>
          </a:p>
          <a:p>
            <a:r>
              <a:rPr lang="en-US" dirty="0"/>
              <a:t>Small Group Mode</a:t>
            </a:r>
            <a:br>
              <a:rPr lang="en-US" dirty="0"/>
            </a:br>
            <a:r>
              <a:rPr lang="en-US" dirty="0"/>
              <a:t>Divide students into groups of 4–6.</a:t>
            </a:r>
            <a:br>
              <a:rPr lang="en-US" dirty="0"/>
            </a:br>
            <a:r>
              <a:rPr lang="en-US" dirty="0"/>
              <a:t>Each group gets one board and colored cups.</a:t>
            </a:r>
            <a:br>
              <a:rPr lang="en-US" dirty="0"/>
            </a:br>
            <a:r>
              <a:rPr lang="en-US" dirty="0"/>
              <a:t>Students compete within their group.</a:t>
            </a:r>
          </a:p>
          <a:p>
            <a:r>
              <a:rPr lang="en-US" dirty="0"/>
              <a:t>Optional Variations</a:t>
            </a:r>
            <a:br>
              <a:rPr lang="en-US" dirty="0"/>
            </a:br>
            <a:r>
              <a:rPr lang="en-US" dirty="0"/>
              <a:t>• Require full sentence instead of one word</a:t>
            </a:r>
            <a:br>
              <a:rPr lang="en-US" dirty="0"/>
            </a:br>
            <a:r>
              <a:rPr lang="en-US" dirty="0"/>
              <a:t>• Require spelling</a:t>
            </a:r>
            <a:br>
              <a:rPr lang="en-US" dirty="0"/>
            </a:br>
            <a:r>
              <a:rPr lang="en-US" dirty="0"/>
              <a:t>• Require translation</a:t>
            </a:r>
            <a:br>
              <a:rPr lang="en-US" dirty="0"/>
            </a:br>
            <a:r>
              <a:rPr lang="en-US" dirty="0"/>
              <a:t>• Teacher chooses the square instead of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21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can be used if students have a hard time understanding the instructions.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https://www.youtube.com/watch?v=k9UGQhz3vPg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2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the squares to select the image. Right click to open the pop-up menu. Select change image to swap the image.</a:t>
            </a:r>
            <a:br>
              <a:rPr lang="en-US" dirty="0"/>
            </a:br>
            <a:r>
              <a:rPr lang="en-US" dirty="0"/>
              <a:t>How to play:</a:t>
            </a:r>
            <a:br>
              <a:rPr lang="en-US" dirty="0"/>
            </a:br>
            <a:r>
              <a:rPr lang="en-US" dirty="0"/>
              <a:t>Click the colored circle to add the team’s cup. If mistakes are made – click the cup to remove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93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home tab, click replace. Use sentence 1 – sentence 9 to replace with key words or key expressions.</a:t>
            </a:r>
            <a:br>
              <a:rPr lang="en-US" dirty="0"/>
            </a:br>
            <a:r>
              <a:rPr lang="en-US" dirty="0"/>
              <a:t>How to play:</a:t>
            </a:r>
            <a:br>
              <a:rPr lang="en-US" dirty="0"/>
            </a:br>
            <a:r>
              <a:rPr lang="en-US" dirty="0"/>
              <a:t>Click the colored circle to add the team’s cup. If mistakes are made – click the cup to remove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A83A2-D473-4C87-A26B-960E5638FD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7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26A55-AA6E-4A3A-836A-631EFB929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E4387-3F2F-456E-928F-E4E0EDB1F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AC0F7-1553-42B6-AD6D-58C219508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2EA76-8ACB-4001-8375-3AA0CC12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7313F-4BF8-44BC-A1FD-BFE81A60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4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F001C-8E13-44BB-B9B9-B9A46D98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93279-0E77-440D-9048-992F4B1C5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74951-EDCA-419D-971D-B09C4A9C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EA672-3FA9-4FB9-B6C6-6D8F7179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1914D-EFB3-46DB-B0B6-2751EFAE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3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E883-A370-4A2F-920C-4D0C38352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A6D3D-0CD0-4E7A-9AD1-9F9E61F60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BEB0C-9765-4EED-B225-FBE481F9F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AC6-6F33-484C-8319-7F2183C4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A73D6-F48B-4481-9C26-67233BDC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1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41929-E011-4263-8B71-496D7EDB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9F5B4-D33F-4F7B-8B98-B7C6719A2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FD146-DAA3-40E6-9A03-55157B2BE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54E7B-8EC2-4CCB-93A1-90482183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EB2EB-013B-4D6A-AC63-0318207E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D5259-599A-4494-9101-4EB9C47F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3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B21D-C576-4138-A31C-2E5610A7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83954-3BED-4F9E-A204-013A9317D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FE22F-D218-40F7-A43E-D8DC956AB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1EE5AC-BC2F-41D1-A2A3-3ECD5E16C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DC6B9D-3CBA-4924-932E-2CBFE7D57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4DF7CF-4D1E-4ED1-94DA-FAFAB4964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2D9A6-420D-41D3-BF66-88DB833E5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5898F-B52A-4697-A759-D306B50D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BB8E-6672-4793-A645-2E7EA18F6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6B020-A3B2-4A3F-9DE6-F1F104A9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B76B5-9C98-4D84-9757-D4A030E3C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F32A74-3200-42E9-8475-492946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6F0CE0-1A01-4EA2-BFBF-2DC8E802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B226CC-73FC-4491-AC53-5E120AE9A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37B69-F5EE-4485-BEF3-DF57A77D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30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B8DD-47D4-4DC3-9E5A-5FAF2220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8E448-A7FF-44B1-8346-83ABE717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95B22-FD55-4AA7-89F2-218ABCBDC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A1C71-7FA8-4009-BBDE-67A3A115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AEC98-3E6F-4ED7-A954-64E738E8C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7A603-EE90-4272-B525-0A5E2AA8D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0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6554-E9A9-4AF8-9E35-3EE8842D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4424CA-2114-4F74-A48B-AC7C542C0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02751-D8B9-4282-B687-6EC007BDE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9E414-D11B-432A-BB4E-7943876A7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49526-5DB7-44F6-BA5B-B5967C4F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36C1C-4E68-4DB8-8994-5CE2883A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3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7C20-639C-46D5-86F8-4E66BA39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D5FDB-3A14-4BAF-8DA2-845602BA9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08EBD-A0C3-4E82-AFBE-EDDE2316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C01ED-DB02-4943-86FD-BFAE1F12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F2DAE-EDDA-4EC7-908F-D0CD5ED3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00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B03F0-BD74-43B9-BD0C-5E06EC4A9F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4ED8D-C2F5-4725-A8BB-9D9AA15E5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74F31-8D52-4FFF-8ECE-14D3E532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CE2F5-5406-45CD-A570-E4073E1CA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454D7-5FB9-478F-A0AD-2C756965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6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61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8C839-CE2C-450C-AE1A-BF4749156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4B2DC-7E8A-44DA-BC93-470E9A32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AD0EC-EB68-42DB-B697-FFEA076B3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A93E-8AA0-4117-BE72-A51860651B7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1D660-5C7B-475E-B5CE-040365566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FD6A4-933F-4F6F-8B1F-17D9898F4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65B13-FCC5-4706-9966-D293E676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0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9UGQhz3vPg?feature=oembed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6FCFF"/>
            </a:gs>
            <a:gs pos="61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티크택토와 플립컵 게임">
            <a:extLst>
              <a:ext uri="{FF2B5EF4-FFF2-40B4-BE49-F238E27FC236}">
                <a16:creationId xmlns:a16="http://schemas.microsoft.com/office/drawing/2014/main" id="{FA159CB2-07F5-4728-9981-0D91C3A5C0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7856B9-7387-4159-A8E9-2F8D1AF2D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8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8CF03CE4-F4DF-42B4-AC84-F6B16610BC48}"/>
              </a:ext>
            </a:extLst>
          </p:cNvPr>
          <p:cNvSpPr/>
          <p:nvPr/>
        </p:nvSpPr>
        <p:spPr>
          <a:xfrm>
            <a:off x="7753150" y="2916833"/>
            <a:ext cx="4170794" cy="366823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96000"/>
                  <a:lumMod val="100000"/>
                </a:schemeClr>
              </a:gs>
              <a:gs pos="100000">
                <a:schemeClr val="bg1">
                  <a:alpha val="0"/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티크택토와 플립컵 게임">
            <a:extLst>
              <a:ext uri="{FF2B5EF4-FFF2-40B4-BE49-F238E27FC236}">
                <a16:creationId xmlns:a16="http://schemas.microsoft.com/office/drawing/2014/main" id="{FA159CB2-07F5-4728-9981-0D91C3A5C0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12347" y="3230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1F2499-42AB-4141-AF01-D6B8337E7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234" y="-824415"/>
            <a:ext cx="6783532" cy="452235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41726C3-14BF-4A27-A885-187826309EEF}"/>
              </a:ext>
            </a:extLst>
          </p:cNvPr>
          <p:cNvGrpSpPr/>
          <p:nvPr/>
        </p:nvGrpSpPr>
        <p:grpSpPr>
          <a:xfrm>
            <a:off x="1280491" y="2183554"/>
            <a:ext cx="6472659" cy="2970338"/>
            <a:chOff x="1011744" y="2230153"/>
            <a:chExt cx="6783532" cy="323272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0A3943A-8080-4DBF-BF75-C14FF0BD968C}"/>
                </a:ext>
              </a:extLst>
            </p:cNvPr>
            <p:cNvSpPr/>
            <p:nvPr/>
          </p:nvSpPr>
          <p:spPr>
            <a:xfrm>
              <a:off x="1011744" y="2230153"/>
              <a:ext cx="6783532" cy="3232727"/>
            </a:xfrm>
            <a:prstGeom prst="roundRect">
              <a:avLst/>
            </a:prstGeom>
            <a:gradFill flip="none" rotWithShape="1">
              <a:gsLst>
                <a:gs pos="100000">
                  <a:srgbClr val="FFF2CA"/>
                </a:gs>
                <a:gs pos="0">
                  <a:srgbClr val="FFF2CA"/>
                </a:gs>
                <a:gs pos="51000">
                  <a:srgbClr val="FFFEE7"/>
                </a:gs>
              </a:gsLst>
              <a:lin ang="5400000" scaled="1"/>
              <a:tileRect/>
            </a:gradFill>
            <a:ln w="76200">
              <a:solidFill>
                <a:srgbClr val="B7713F"/>
              </a:solidFill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EC553"/>
                  </a:solidFill>
                </a:ln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DBC6FA-AFCC-494E-AA67-7D8B094B0872}"/>
                </a:ext>
              </a:extLst>
            </p:cNvPr>
            <p:cNvSpPr txBox="1"/>
            <p:nvPr/>
          </p:nvSpPr>
          <p:spPr>
            <a:xfrm>
              <a:off x="1442630" y="2546601"/>
              <a:ext cx="6096000" cy="2512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ln w="12700" cmpd="sng">
                    <a:solidFill>
                      <a:srgbClr val="305177"/>
                    </a:solidFill>
                    <a:prstDash val="solid"/>
                  </a:ln>
                  <a:solidFill>
                    <a:srgbClr val="C7F16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ockwell" panose="02060603020205020403" pitchFamily="18" charset="0"/>
                </a:rPr>
                <a:t>Take one cup that is your team color.</a:t>
              </a:r>
            </a:p>
            <a:p>
              <a:pPr>
                <a:buFont typeface="+mj-lt"/>
                <a:buAutoNum type="arabicPeriod"/>
              </a:pPr>
              <a:endParaRPr lang="en-US" sz="3600" b="1" dirty="0">
                <a:ln w="12700" cmpd="sng">
                  <a:solidFill>
                    <a:srgbClr val="305177"/>
                  </a:solidFill>
                  <a:prstDash val="solid"/>
                </a:ln>
                <a:solidFill>
                  <a:srgbClr val="C7F16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 pitchFamily="18" charset="0"/>
              </a:endParaRPr>
            </a:p>
            <a:p>
              <a:r>
                <a:rPr lang="en-US" sz="3600" b="1" dirty="0">
                  <a:ln w="12700" cmpd="sng">
                    <a:solidFill>
                      <a:srgbClr val="305177"/>
                    </a:solidFill>
                    <a:prstDash val="solid"/>
                  </a:ln>
                  <a:solidFill>
                    <a:srgbClr val="C7F16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ockwell" panose="02060603020205020403" pitchFamily="18" charset="0"/>
                </a:rPr>
                <a:t>Flip your cup.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5105A3D-6E49-4DBF-BD5E-DF6600F409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7" t="26557" r="-692" b="35554"/>
          <a:stretch/>
        </p:blipFill>
        <p:spPr>
          <a:xfrm>
            <a:off x="7932327" y="3034208"/>
            <a:ext cx="4123313" cy="343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5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E9BA1-E949-4B12-A99B-9981243FF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54" y="3514468"/>
            <a:ext cx="5614247" cy="3018619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97B4BD9-C4D2-474F-8590-A4D8B844D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930026"/>
              </p:ext>
            </p:extLst>
          </p:nvPr>
        </p:nvGraphicFramePr>
        <p:xfrm>
          <a:off x="7352146" y="3790722"/>
          <a:ext cx="3029523" cy="2361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841">
                  <a:extLst>
                    <a:ext uri="{9D8B030D-6E8A-4147-A177-3AD203B41FA5}">
                      <a16:colId xmlns:a16="http://schemas.microsoft.com/office/drawing/2014/main" val="401972606"/>
                    </a:ext>
                  </a:extLst>
                </a:gridCol>
                <a:gridCol w="1009841">
                  <a:extLst>
                    <a:ext uri="{9D8B030D-6E8A-4147-A177-3AD203B41FA5}">
                      <a16:colId xmlns:a16="http://schemas.microsoft.com/office/drawing/2014/main" val="597142274"/>
                    </a:ext>
                  </a:extLst>
                </a:gridCol>
                <a:gridCol w="1009841">
                  <a:extLst>
                    <a:ext uri="{9D8B030D-6E8A-4147-A177-3AD203B41FA5}">
                      <a16:colId xmlns:a16="http://schemas.microsoft.com/office/drawing/2014/main" val="3661558694"/>
                    </a:ext>
                  </a:extLst>
                </a:gridCol>
              </a:tblGrid>
              <a:tr h="76785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7842"/>
                  </a:ext>
                </a:extLst>
              </a:tr>
              <a:tr h="826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272691"/>
                  </a:ext>
                </a:extLst>
              </a:tr>
              <a:tr h="7678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Word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036233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C7DCE9BC-E36C-4FB3-AF0A-762B97CC64D7}"/>
              </a:ext>
            </a:extLst>
          </p:cNvPr>
          <p:cNvSpPr/>
          <p:nvPr/>
        </p:nvSpPr>
        <p:spPr>
          <a:xfrm>
            <a:off x="7527637" y="3888542"/>
            <a:ext cx="665018" cy="594908"/>
          </a:xfrm>
          <a:prstGeom prst="ellipse">
            <a:avLst/>
          </a:prstGeom>
          <a:solidFill>
            <a:srgbClr val="4472C4">
              <a:alpha val="5686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7A805B-B7C1-4BC7-9281-8BE7B060CE7B}"/>
              </a:ext>
            </a:extLst>
          </p:cNvPr>
          <p:cNvSpPr/>
          <p:nvPr/>
        </p:nvSpPr>
        <p:spPr>
          <a:xfrm>
            <a:off x="7527637" y="5453300"/>
            <a:ext cx="665018" cy="594908"/>
          </a:xfrm>
          <a:prstGeom prst="ellipse">
            <a:avLst/>
          </a:prstGeom>
          <a:solidFill>
            <a:srgbClr val="FF0000">
              <a:alpha val="56863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792B993E-87F6-4C3A-BDB8-836A29525584}"/>
              </a:ext>
            </a:extLst>
          </p:cNvPr>
          <p:cNvSpPr/>
          <p:nvPr/>
        </p:nvSpPr>
        <p:spPr>
          <a:xfrm>
            <a:off x="1504064" y="2036650"/>
            <a:ext cx="2290618" cy="14778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Word 1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33435E4F-7660-40EB-BC32-5C755CFFD22B}"/>
              </a:ext>
            </a:extLst>
          </p:cNvPr>
          <p:cNvSpPr/>
          <p:nvPr/>
        </p:nvSpPr>
        <p:spPr>
          <a:xfrm>
            <a:off x="4091709" y="1951182"/>
            <a:ext cx="2290618" cy="1477818"/>
          </a:xfrm>
          <a:prstGeom prst="wedgeEllipseCallout">
            <a:avLst>
              <a:gd name="adj1" fmla="val 6990"/>
              <a:gd name="adj2" fmla="val 8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Word 7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63D744A-9685-4366-B952-C39F1661618A}"/>
              </a:ext>
            </a:extLst>
          </p:cNvPr>
          <p:cNvSpPr/>
          <p:nvPr/>
        </p:nvSpPr>
        <p:spPr>
          <a:xfrm>
            <a:off x="9508837" y="4674235"/>
            <a:ext cx="665018" cy="594908"/>
          </a:xfrm>
          <a:prstGeom prst="ellipse">
            <a:avLst/>
          </a:prstGeom>
          <a:solidFill>
            <a:srgbClr val="4472C4">
              <a:alpha val="5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6888D840-D115-485A-80C1-6149AD0947DE}"/>
              </a:ext>
            </a:extLst>
          </p:cNvPr>
          <p:cNvSpPr/>
          <p:nvPr/>
        </p:nvSpPr>
        <p:spPr>
          <a:xfrm>
            <a:off x="1504064" y="2036650"/>
            <a:ext cx="2290618" cy="14778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F8BD134-B42C-4253-821D-B0AD6056E765}"/>
              </a:ext>
            </a:extLst>
          </p:cNvPr>
          <p:cNvSpPr/>
          <p:nvPr/>
        </p:nvSpPr>
        <p:spPr>
          <a:xfrm>
            <a:off x="1355208" y="404440"/>
            <a:ext cx="9808978" cy="1262687"/>
          </a:xfrm>
          <a:prstGeom prst="roundRect">
            <a:avLst/>
          </a:prstGeom>
          <a:gradFill flip="none" rotWithShape="1">
            <a:gsLst>
              <a:gs pos="100000">
                <a:srgbClr val="FFF2CA"/>
              </a:gs>
              <a:gs pos="0">
                <a:srgbClr val="FFF2CA"/>
              </a:gs>
              <a:gs pos="51000">
                <a:srgbClr val="FFFEE7"/>
              </a:gs>
            </a:gsLst>
            <a:lin ang="5400000" scaled="1"/>
            <a:tileRect/>
          </a:gradFill>
          <a:ln w="76200">
            <a:solidFill>
              <a:srgbClr val="B7713F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EC553"/>
                </a:solidFill>
              </a:ln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EAC5C9-4BFD-47C3-B2EF-270CD740A3C5}"/>
              </a:ext>
            </a:extLst>
          </p:cNvPr>
          <p:cNvSpPr txBox="1"/>
          <p:nvPr/>
        </p:nvSpPr>
        <p:spPr>
          <a:xfrm>
            <a:off x="1810331" y="421185"/>
            <a:ext cx="9941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 w="12700" cmpd="sng">
                  <a:solidFill>
                    <a:srgbClr val="305177"/>
                  </a:solidFill>
                  <a:prstDash val="solid"/>
                </a:ln>
                <a:solidFill>
                  <a:srgbClr val="C7F16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 pitchFamily="18" charset="0"/>
              </a:rPr>
              <a:t>When you flip it, place your cup on the board!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1E072C-121F-4ECB-B106-E39D68B81A8A}"/>
              </a:ext>
            </a:extLst>
          </p:cNvPr>
          <p:cNvSpPr txBox="1"/>
          <p:nvPr/>
        </p:nvSpPr>
        <p:spPr>
          <a:xfrm>
            <a:off x="3341215" y="678261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 cmpd="sng">
                  <a:solidFill>
                    <a:srgbClr val="305177"/>
                  </a:solidFill>
                  <a:prstDash val="solid"/>
                </a:ln>
                <a:solidFill>
                  <a:srgbClr val="C7F16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Say the word or sentence!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6AA622-6AE2-49F6-95D8-16CACAC2DFD3}"/>
              </a:ext>
            </a:extLst>
          </p:cNvPr>
          <p:cNvSpPr txBox="1"/>
          <p:nvPr/>
        </p:nvSpPr>
        <p:spPr>
          <a:xfrm>
            <a:off x="3467527" y="698183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 cmpd="sng">
                  <a:solidFill>
                    <a:srgbClr val="305177"/>
                  </a:solidFill>
                  <a:prstDash val="solid"/>
                </a:ln>
                <a:solidFill>
                  <a:srgbClr val="C7F16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No English = No Cup! </a:t>
            </a:r>
          </a:p>
        </p:txBody>
      </p:sp>
    </p:spTree>
    <p:extLst>
      <p:ext uri="{BB962C8B-B14F-4D97-AF65-F5344CB8AC3E}">
        <p14:creationId xmlns:p14="http://schemas.microsoft.com/office/powerpoint/2010/main" val="206450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" grpId="0" animBg="1"/>
      <p:bldP spid="2" grpId="1" animBg="1"/>
      <p:bldP spid="15" grpId="0" animBg="1"/>
      <p:bldP spid="15" grpId="1" animBg="1"/>
      <p:bldP spid="20" grpId="0" animBg="1"/>
      <p:bldP spid="20" grpId="1" animBg="1"/>
      <p:bldP spid="21" grpId="0" animBg="1"/>
      <p:bldP spid="21" grpId="1" animBg="1"/>
      <p:bldP spid="23" grpId="0"/>
      <p:bldP spid="23" grpId="1"/>
      <p:bldP spid="26" grpId="0"/>
      <p:bldP spid="26" grpId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E9BA1-E949-4B12-A99B-9981243FF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54" y="3514468"/>
            <a:ext cx="5614247" cy="3018619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97B4BD9-C4D2-474F-8590-A4D8B844D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140640"/>
              </p:ext>
            </p:extLst>
          </p:nvPr>
        </p:nvGraphicFramePr>
        <p:xfrm>
          <a:off x="7352146" y="3790722"/>
          <a:ext cx="3029523" cy="2466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841">
                  <a:extLst>
                    <a:ext uri="{9D8B030D-6E8A-4147-A177-3AD203B41FA5}">
                      <a16:colId xmlns:a16="http://schemas.microsoft.com/office/drawing/2014/main" val="401972606"/>
                    </a:ext>
                  </a:extLst>
                </a:gridCol>
                <a:gridCol w="1009841">
                  <a:extLst>
                    <a:ext uri="{9D8B030D-6E8A-4147-A177-3AD203B41FA5}">
                      <a16:colId xmlns:a16="http://schemas.microsoft.com/office/drawing/2014/main" val="597142274"/>
                    </a:ext>
                  </a:extLst>
                </a:gridCol>
                <a:gridCol w="1009841">
                  <a:extLst>
                    <a:ext uri="{9D8B030D-6E8A-4147-A177-3AD203B41FA5}">
                      <a16:colId xmlns:a16="http://schemas.microsoft.com/office/drawing/2014/main" val="3661558694"/>
                    </a:ext>
                  </a:extLst>
                </a:gridCol>
              </a:tblGrid>
              <a:tr h="767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87842"/>
                  </a:ext>
                </a:extLst>
              </a:tr>
              <a:tr h="9303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272691"/>
                  </a:ext>
                </a:extLst>
              </a:tr>
              <a:tr h="767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036233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C7DCE9BC-E36C-4FB3-AF0A-762B97CC64D7}"/>
              </a:ext>
            </a:extLst>
          </p:cNvPr>
          <p:cNvSpPr/>
          <p:nvPr/>
        </p:nvSpPr>
        <p:spPr>
          <a:xfrm>
            <a:off x="7509165" y="3888509"/>
            <a:ext cx="665018" cy="594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8090D4-648C-47B4-B5A0-1B61B7F8914C}"/>
              </a:ext>
            </a:extLst>
          </p:cNvPr>
          <p:cNvSpPr/>
          <p:nvPr/>
        </p:nvSpPr>
        <p:spPr>
          <a:xfrm>
            <a:off x="7509165" y="4726323"/>
            <a:ext cx="665018" cy="594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7A805B-B7C1-4BC7-9281-8BE7B060CE7B}"/>
              </a:ext>
            </a:extLst>
          </p:cNvPr>
          <p:cNvSpPr/>
          <p:nvPr/>
        </p:nvSpPr>
        <p:spPr>
          <a:xfrm>
            <a:off x="7509165" y="5564137"/>
            <a:ext cx="665018" cy="5949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92833D-3E62-4D7C-A875-2F98F8395B46}"/>
              </a:ext>
            </a:extLst>
          </p:cNvPr>
          <p:cNvSpPr/>
          <p:nvPr/>
        </p:nvSpPr>
        <p:spPr>
          <a:xfrm>
            <a:off x="8534398" y="4708936"/>
            <a:ext cx="665018" cy="594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F0959C-1447-4D0E-B8C2-7F3D97AD3BF4}"/>
              </a:ext>
            </a:extLst>
          </p:cNvPr>
          <p:cNvSpPr/>
          <p:nvPr/>
        </p:nvSpPr>
        <p:spPr>
          <a:xfrm>
            <a:off x="9518074" y="5550300"/>
            <a:ext cx="665018" cy="5949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F5392C4-537E-40A9-A803-E28F746A88D5}"/>
              </a:ext>
            </a:extLst>
          </p:cNvPr>
          <p:cNvSpPr/>
          <p:nvPr/>
        </p:nvSpPr>
        <p:spPr>
          <a:xfrm>
            <a:off x="9522688" y="4726323"/>
            <a:ext cx="665018" cy="594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58E6F4-9951-4D98-BAAC-945B38DA2A1A}"/>
              </a:ext>
            </a:extLst>
          </p:cNvPr>
          <p:cNvSpPr/>
          <p:nvPr/>
        </p:nvSpPr>
        <p:spPr>
          <a:xfrm>
            <a:off x="7398327" y="4981095"/>
            <a:ext cx="2937160" cy="1293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D04765-8840-4FDA-8AB1-A9C8BB6739A6}"/>
              </a:ext>
            </a:extLst>
          </p:cNvPr>
          <p:cNvSpPr/>
          <p:nvPr/>
        </p:nvSpPr>
        <p:spPr>
          <a:xfrm>
            <a:off x="1487059" y="2965179"/>
            <a:ext cx="880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+1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F7A21E8-DCFA-4208-8393-01AE30758BBC}"/>
              </a:ext>
            </a:extLst>
          </p:cNvPr>
          <p:cNvGrpSpPr/>
          <p:nvPr/>
        </p:nvGrpSpPr>
        <p:grpSpPr>
          <a:xfrm>
            <a:off x="-85060" y="254802"/>
            <a:ext cx="12642111" cy="2740134"/>
            <a:chOff x="-233916" y="422110"/>
            <a:chExt cx="12642111" cy="274013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0C1E52E-1769-49E9-AC40-2594749387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1" b="89844" l="7357" r="94401">
                          <a14:foregroundMark x1="7357" y1="46387" x2="13672" y2="50000"/>
                          <a14:foregroundMark x1="13672" y1="50000" x2="13672" y2="50000"/>
                          <a14:foregroundMark x1="15755" y1="52637" x2="17513" y2="52148"/>
                          <a14:foregroundMark x1="93164" y1="44531" x2="94401" y2="451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4" t="27755" b="41720"/>
            <a:stretch/>
          </p:blipFill>
          <p:spPr>
            <a:xfrm>
              <a:off x="-233916" y="422110"/>
              <a:ext cx="12642111" cy="2740134"/>
            </a:xfrm>
            <a:prstGeom prst="rect">
              <a:avLst/>
            </a:prstGeom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609CFC-6BAF-4096-A444-0409D7E7E74A}"/>
                </a:ext>
              </a:extLst>
            </p:cNvPr>
            <p:cNvSpPr txBox="1"/>
            <p:nvPr/>
          </p:nvSpPr>
          <p:spPr>
            <a:xfrm>
              <a:off x="2440199" y="1469011"/>
              <a:ext cx="8217906" cy="646331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r>
                <a:rPr lang="en-US" sz="3600" b="1" dirty="0">
                  <a:ln w="12700" cmpd="sng">
                    <a:solidFill>
                      <a:srgbClr val="305177"/>
                    </a:solidFill>
                    <a:prstDash val="solid"/>
                  </a:ln>
                  <a:solidFill>
                    <a:srgbClr val="C7F16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Rockwell" panose="02060603020205020403" pitchFamily="18" charset="0"/>
                </a:rPr>
                <a:t>First team with 3 in a row wins!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97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Flip Cup Tic Tac Toe | 6 Ways To Play Flip Tac Toe (Party Game)">
            <a:hlinkClick r:id="" action="ppaction://media"/>
            <a:extLst>
              <a:ext uri="{FF2B5EF4-FFF2-40B4-BE49-F238E27FC236}">
                <a16:creationId xmlns:a16="http://schemas.microsoft.com/office/drawing/2014/main" id="{27018ED0-A892-46A7-81CC-84FA28E30E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87046" y="1659026"/>
            <a:ext cx="8015501" cy="45287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DE9BA1-E949-4B12-A99B-9981243FF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488" y="4926066"/>
            <a:ext cx="3136927" cy="16866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0C1E52E-1769-49E9-AC40-2594749387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89844" l="7357" r="94401">
                        <a14:foregroundMark x1="7357" y1="46387" x2="13672" y2="50000"/>
                        <a14:foregroundMark x1="13672" y1="50000" x2="13672" y2="50000"/>
                        <a14:foregroundMark x1="15755" y1="52637" x2="17513" y2="52148"/>
                        <a14:foregroundMark x1="93164" y1="44531" x2="94401" y2="451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4" t="27755" b="41720"/>
          <a:stretch/>
        </p:blipFill>
        <p:spPr>
          <a:xfrm>
            <a:off x="-225056" y="0"/>
            <a:ext cx="12642111" cy="217373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609CFC-6BAF-4096-A444-0409D7E7E74A}"/>
              </a:ext>
            </a:extLst>
          </p:cNvPr>
          <p:cNvSpPr txBox="1"/>
          <p:nvPr/>
        </p:nvSpPr>
        <p:spPr>
          <a:xfrm>
            <a:off x="1987046" y="763703"/>
            <a:ext cx="8217906" cy="646331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305177"/>
                  </a:solidFill>
                  <a:prstDash val="solid"/>
                </a:ln>
                <a:solidFill>
                  <a:srgbClr val="C7F16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 pitchFamily="18" charset="0"/>
              </a:rPr>
              <a:t>Let’s Watch:</a:t>
            </a:r>
          </a:p>
        </p:txBody>
      </p:sp>
    </p:spTree>
    <p:extLst>
      <p:ext uri="{BB962C8B-B14F-4D97-AF65-F5344CB8AC3E}">
        <p14:creationId xmlns:p14="http://schemas.microsoft.com/office/powerpoint/2010/main" val="351814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EF0C23E6-ABA8-46D6-A7E5-0231D5C229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t="9096" r="17223" b="15659"/>
          <a:stretch/>
        </p:blipFill>
        <p:spPr>
          <a:xfrm>
            <a:off x="-1" y="-42533"/>
            <a:ext cx="12265540" cy="6949961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6729B2-9D67-4BD0-9D1D-C9898434D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028668"/>
              </p:ext>
            </p:extLst>
          </p:nvPr>
        </p:nvGraphicFramePr>
        <p:xfrm>
          <a:off x="0" y="0"/>
          <a:ext cx="1219199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999">
                  <a:extLst>
                    <a:ext uri="{9D8B030D-6E8A-4147-A177-3AD203B41FA5}">
                      <a16:colId xmlns:a16="http://schemas.microsoft.com/office/drawing/2014/main" val="92119641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val="144131430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val="3921941854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378530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278629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400" b="1" cap="none" spc="0" dirty="0">
                        <a:ln w="28575" cmpd="sng">
                          <a:solidFill>
                            <a:srgbClr val="305177"/>
                          </a:solidFill>
                          <a:prstDash val="solid"/>
                        </a:ln>
                        <a:gradFill flip="none" rotWithShape="1">
                          <a:gsLst>
                            <a:gs pos="0">
                              <a:schemeClr val="accent4"/>
                            </a:gs>
                            <a:gs pos="4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  <a:gs pos="87000">
                              <a:schemeClr val="accent4">
                                <a:lumMod val="20000"/>
                                <a:lumOff val="80000"/>
                              </a:schemeClr>
                            </a:gs>
                          </a:gsLst>
                          <a:lin ang="5400000" scaled="1"/>
                          <a:tileRect/>
                        </a:gra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77827"/>
                  </a:ext>
                </a:extLst>
              </a:tr>
            </a:tbl>
          </a:graphicData>
        </a:graphic>
      </p:graphicFrame>
      <p:pic>
        <p:nvPicPr>
          <p:cNvPr id="48" name="Picture 47">
            <a:extLst>
              <a:ext uri="{FF2B5EF4-FFF2-40B4-BE49-F238E27FC236}">
                <a16:creationId xmlns:a16="http://schemas.microsoft.com/office/drawing/2014/main" id="{26D76A75-BEC2-438C-AE17-353813367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4" y="4637572"/>
            <a:ext cx="2878282" cy="170799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E670C29-24A1-43F8-B634-25F96418A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60" y="4637572"/>
            <a:ext cx="2878282" cy="170799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EA49040-BBBC-4DCC-95C6-E565621D7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6" y="4637572"/>
            <a:ext cx="2878282" cy="170799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E646B94-6880-4CEA-98D3-2CA639122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3" y="2417144"/>
            <a:ext cx="2878282" cy="170799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A341B9D-BC50-49AA-AC37-9987D9CB9B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59" y="2417144"/>
            <a:ext cx="2878282" cy="170799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9EECE57-F008-496B-8240-A16151D2A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5" y="2417144"/>
            <a:ext cx="2878282" cy="170799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49E6807-8301-428B-AA44-2EF47FA06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3" y="196716"/>
            <a:ext cx="2878282" cy="170799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F845DBF-78CA-4800-8145-79A7F9B54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59" y="196716"/>
            <a:ext cx="2878282" cy="170799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D31AD9E-056F-43E7-AF92-08B722FBF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5" y="196716"/>
            <a:ext cx="2878282" cy="1707992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F5A2507F-2487-4119-9D27-8A1820591F2D}"/>
              </a:ext>
            </a:extLst>
          </p:cNvPr>
          <p:cNvSpPr/>
          <p:nvPr/>
        </p:nvSpPr>
        <p:spPr>
          <a:xfrm>
            <a:off x="536830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DFAC349-8079-4826-9B65-2B0C664ED56E}"/>
              </a:ext>
            </a:extLst>
          </p:cNvPr>
          <p:cNvSpPr/>
          <p:nvPr/>
        </p:nvSpPr>
        <p:spPr>
          <a:xfrm>
            <a:off x="3001983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E4A41A67-B696-4CD3-A0BF-4FBF846E7E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63732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922C4BA-1DAA-49F9-A071-0CB6602DCE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23946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8DA0E3E0-0745-4B71-A28C-0F743AC466A3}"/>
              </a:ext>
            </a:extLst>
          </p:cNvPr>
          <p:cNvSpPr/>
          <p:nvPr/>
        </p:nvSpPr>
        <p:spPr>
          <a:xfrm>
            <a:off x="4635756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A434F3A-4EFD-4D5E-BF8C-C39FB10ADBD6}"/>
              </a:ext>
            </a:extLst>
          </p:cNvPr>
          <p:cNvSpPr/>
          <p:nvPr/>
        </p:nvSpPr>
        <p:spPr>
          <a:xfrm>
            <a:off x="7100909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76F110DD-15BC-4CB5-9442-7EDE34735C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62658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0C6A9CF-9E58-4A60-BB6A-14603B36B0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122872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A1D05D47-40FC-41F2-968A-76CE9BE7C8BA}"/>
              </a:ext>
            </a:extLst>
          </p:cNvPr>
          <p:cNvSpPr/>
          <p:nvPr/>
        </p:nvSpPr>
        <p:spPr>
          <a:xfrm>
            <a:off x="8702901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2E4677C-0D1F-4AD9-A93A-55432EBE5247}"/>
              </a:ext>
            </a:extLst>
          </p:cNvPr>
          <p:cNvSpPr/>
          <p:nvPr/>
        </p:nvSpPr>
        <p:spPr>
          <a:xfrm>
            <a:off x="11168054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46E9D53-3951-47AF-945A-2621F1B44C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29803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A36198DA-CCD7-4B3B-A21B-61791F5DDF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190017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A2251671-BA18-464E-A6E7-B131634DDCF7}"/>
              </a:ext>
            </a:extLst>
          </p:cNvPr>
          <p:cNvSpPr/>
          <p:nvPr/>
        </p:nvSpPr>
        <p:spPr>
          <a:xfrm>
            <a:off x="536830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40B3C13-138E-4B8C-957E-D96FEE0A83D1}"/>
              </a:ext>
            </a:extLst>
          </p:cNvPr>
          <p:cNvSpPr/>
          <p:nvPr/>
        </p:nvSpPr>
        <p:spPr>
          <a:xfrm>
            <a:off x="3001983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DF010149-AABC-435A-A46D-937B540AFB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63732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F84D6D33-DD0A-4BCB-AA07-CB6DBDF4D4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23946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ED0A18C5-5912-45C6-BC6B-6D6DDFDAE5BF}"/>
              </a:ext>
            </a:extLst>
          </p:cNvPr>
          <p:cNvSpPr/>
          <p:nvPr/>
        </p:nvSpPr>
        <p:spPr>
          <a:xfrm>
            <a:off x="4634338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B075F07-B7E4-4D96-B880-E638139C40DC}"/>
              </a:ext>
            </a:extLst>
          </p:cNvPr>
          <p:cNvSpPr/>
          <p:nvPr/>
        </p:nvSpPr>
        <p:spPr>
          <a:xfrm>
            <a:off x="7099491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C2BA4478-A168-4B56-B63B-65350387D2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61240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676194F-EE0F-4B3F-B42A-E30408BD4E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121454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8" name="Oval 77">
            <a:extLst>
              <a:ext uri="{FF2B5EF4-FFF2-40B4-BE49-F238E27FC236}">
                <a16:creationId xmlns:a16="http://schemas.microsoft.com/office/drawing/2014/main" id="{4E5D2B5B-F31F-4008-93BF-EB578E7D76AF}"/>
              </a:ext>
            </a:extLst>
          </p:cNvPr>
          <p:cNvSpPr/>
          <p:nvPr/>
        </p:nvSpPr>
        <p:spPr>
          <a:xfrm>
            <a:off x="8739665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1B57092-ADB2-4B86-9519-752B1CA1A2AA}"/>
              </a:ext>
            </a:extLst>
          </p:cNvPr>
          <p:cNvSpPr/>
          <p:nvPr/>
        </p:nvSpPr>
        <p:spPr>
          <a:xfrm>
            <a:off x="11204818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756BAF65-9AA9-4C51-91FE-B28A2B5494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66567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85D7D109-5204-4210-994A-5B2182C12B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226781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2" name="Oval 81">
            <a:extLst>
              <a:ext uri="{FF2B5EF4-FFF2-40B4-BE49-F238E27FC236}">
                <a16:creationId xmlns:a16="http://schemas.microsoft.com/office/drawing/2014/main" id="{707E03C7-70FD-4F99-9B3A-F07B0A48354E}"/>
              </a:ext>
            </a:extLst>
          </p:cNvPr>
          <p:cNvSpPr/>
          <p:nvPr/>
        </p:nvSpPr>
        <p:spPr>
          <a:xfrm>
            <a:off x="527594" y="591207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BF8B25F-75FB-4DE0-8CC8-CD2825EBE3D7}"/>
              </a:ext>
            </a:extLst>
          </p:cNvPr>
          <p:cNvSpPr/>
          <p:nvPr/>
        </p:nvSpPr>
        <p:spPr>
          <a:xfrm>
            <a:off x="2992747" y="591207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A916FDCF-78B3-45C8-B9FD-C7250D5CE8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54496" y="483660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40ED94A0-376A-44FB-B87B-95F9E28292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14710" y="475579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6" name="Oval 85">
            <a:extLst>
              <a:ext uri="{FF2B5EF4-FFF2-40B4-BE49-F238E27FC236}">
                <a16:creationId xmlns:a16="http://schemas.microsoft.com/office/drawing/2014/main" id="{71EAD746-DF4E-47FC-A00D-18D45D26E624}"/>
              </a:ext>
            </a:extLst>
          </p:cNvPr>
          <p:cNvSpPr/>
          <p:nvPr/>
        </p:nvSpPr>
        <p:spPr>
          <a:xfrm>
            <a:off x="4607020" y="5951552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F53F4F-C5E4-4245-BB59-D66931ABF99E}"/>
              </a:ext>
            </a:extLst>
          </p:cNvPr>
          <p:cNvSpPr/>
          <p:nvPr/>
        </p:nvSpPr>
        <p:spPr>
          <a:xfrm>
            <a:off x="7072173" y="5951552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D0D91BC4-C157-4D25-9123-A57FA3FF38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33922" y="4876085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E0478C0-26FC-4739-8F21-A9BFBBEEEA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094136" y="4795279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0" name="Oval 89">
            <a:extLst>
              <a:ext uri="{FF2B5EF4-FFF2-40B4-BE49-F238E27FC236}">
                <a16:creationId xmlns:a16="http://schemas.microsoft.com/office/drawing/2014/main" id="{98E17812-8BBE-4230-8160-75D669CD8210}"/>
              </a:ext>
            </a:extLst>
          </p:cNvPr>
          <p:cNvSpPr/>
          <p:nvPr/>
        </p:nvSpPr>
        <p:spPr>
          <a:xfrm>
            <a:off x="8693665" y="5921496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5F5C484-EADE-4FD5-BB76-10504C7064C3}"/>
              </a:ext>
            </a:extLst>
          </p:cNvPr>
          <p:cNvSpPr/>
          <p:nvPr/>
        </p:nvSpPr>
        <p:spPr>
          <a:xfrm>
            <a:off x="11158818" y="5921496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6E4FDA2A-B404-4EBA-AC00-3F0EB1658F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20567" y="4846029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57A4D541-16CC-47E6-A301-888502AD47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180781" y="4765223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291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EF0C23E6-ABA8-46D6-A7E5-0231D5C229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t="9096" r="17223" b="15659"/>
          <a:stretch/>
        </p:blipFill>
        <p:spPr>
          <a:xfrm>
            <a:off x="-1" y="-42533"/>
            <a:ext cx="12265540" cy="6949961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6729B2-9D67-4BD0-9D1D-C9898434DD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199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999">
                  <a:extLst>
                    <a:ext uri="{9D8B030D-6E8A-4147-A177-3AD203B41FA5}">
                      <a16:colId xmlns:a16="http://schemas.microsoft.com/office/drawing/2014/main" val="92119641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val="144131430"/>
                    </a:ext>
                  </a:extLst>
                </a:gridCol>
                <a:gridCol w="4063999">
                  <a:extLst>
                    <a:ext uri="{9D8B030D-6E8A-4147-A177-3AD203B41FA5}">
                      <a16:colId xmlns:a16="http://schemas.microsoft.com/office/drawing/2014/main" val="3921941854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378530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278629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cap="none" spc="0" dirty="0">
                          <a:ln w="28575" cmpd="sng">
                            <a:solidFill>
                              <a:srgbClr val="305177"/>
                            </a:solidFill>
                            <a:prstDash val="solid"/>
                          </a:ln>
                          <a:gradFill flip="none" rotWithShape="1">
                            <a:gsLst>
                              <a:gs pos="0">
                                <a:schemeClr val="accent4"/>
                              </a:gs>
                              <a:gs pos="4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  <a:gs pos="87000">
                                <a:schemeClr val="accent4">
                                  <a:lumMod val="20000"/>
                                  <a:lumOff val="80000"/>
                                </a:schemeClr>
                              </a:gs>
                            </a:gsLst>
                            <a:lin ang="5400000" scaled="1"/>
                            <a:tileRect/>
                          </a:gra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Rockwell" panose="02060603020205020403" pitchFamily="18" charset="0"/>
                        </a:rPr>
                        <a:t>Sentence 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77827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3CD8BBB4-25AF-4C9C-B576-C86D60061A93}"/>
              </a:ext>
            </a:extLst>
          </p:cNvPr>
          <p:cNvSpPr/>
          <p:nvPr/>
        </p:nvSpPr>
        <p:spPr>
          <a:xfrm>
            <a:off x="536830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04209F5-029B-4C84-8486-F18525B88507}"/>
              </a:ext>
            </a:extLst>
          </p:cNvPr>
          <p:cNvSpPr/>
          <p:nvPr/>
        </p:nvSpPr>
        <p:spPr>
          <a:xfrm>
            <a:off x="3001983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F4FF6CF-235C-4F62-A70B-892D1C5C48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63732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7D12F6-DEC7-47AB-9C3C-EE77FCF14A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23946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C47542F-1365-4D93-938C-2F8A5872D6DE}"/>
              </a:ext>
            </a:extLst>
          </p:cNvPr>
          <p:cNvSpPr/>
          <p:nvPr/>
        </p:nvSpPr>
        <p:spPr>
          <a:xfrm>
            <a:off x="4635756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DF0CF1-1FF4-4FA1-A492-932E2D80721B}"/>
              </a:ext>
            </a:extLst>
          </p:cNvPr>
          <p:cNvSpPr/>
          <p:nvPr/>
        </p:nvSpPr>
        <p:spPr>
          <a:xfrm>
            <a:off x="7100909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3DEC2-B511-4713-8833-4D85225911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62658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1287C5-5B2D-4B64-9E8D-44C13772CC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122872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D160B86-489A-46FD-9BFD-644FF0EB8345}"/>
              </a:ext>
            </a:extLst>
          </p:cNvPr>
          <p:cNvSpPr/>
          <p:nvPr/>
        </p:nvSpPr>
        <p:spPr>
          <a:xfrm>
            <a:off x="8702901" y="140615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F474380-9107-4186-8A95-AB667CEF59DD}"/>
              </a:ext>
            </a:extLst>
          </p:cNvPr>
          <p:cNvSpPr/>
          <p:nvPr/>
        </p:nvSpPr>
        <p:spPr>
          <a:xfrm>
            <a:off x="11168054" y="140615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3F3000-B30F-4BCE-ABE5-AE43F35ADA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29803" y="33068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EFE216-CC39-4732-B463-9CDB5B4A4E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190017" y="24987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7BCF6FF-DB8C-4E05-9F45-680B0F6772F1}"/>
              </a:ext>
            </a:extLst>
          </p:cNvPr>
          <p:cNvSpPr/>
          <p:nvPr/>
        </p:nvSpPr>
        <p:spPr>
          <a:xfrm>
            <a:off x="536830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F780ECD-13D2-418B-9E31-36D4E94815D4}"/>
              </a:ext>
            </a:extLst>
          </p:cNvPr>
          <p:cNvSpPr/>
          <p:nvPr/>
        </p:nvSpPr>
        <p:spPr>
          <a:xfrm>
            <a:off x="3001983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77001A-E1DB-4BE5-A0D2-7D3E05EBD7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63732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8645F7-37E5-4504-8591-960ED06981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23946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0171847B-A38E-4AE4-A3E0-5B7104E1E192}"/>
              </a:ext>
            </a:extLst>
          </p:cNvPr>
          <p:cNvSpPr/>
          <p:nvPr/>
        </p:nvSpPr>
        <p:spPr>
          <a:xfrm>
            <a:off x="4634338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B333652-CB09-43D4-970B-69FED474099C}"/>
              </a:ext>
            </a:extLst>
          </p:cNvPr>
          <p:cNvSpPr/>
          <p:nvPr/>
        </p:nvSpPr>
        <p:spPr>
          <a:xfrm>
            <a:off x="7099491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2E9522A-F27C-4F36-ACAE-ECC6F425D0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61240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D37E65-709B-4954-8322-E20FDEFE94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121454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80A7E06D-3BA5-4378-96B6-3D2C75F42088}"/>
              </a:ext>
            </a:extLst>
          </p:cNvPr>
          <p:cNvSpPr/>
          <p:nvPr/>
        </p:nvSpPr>
        <p:spPr>
          <a:xfrm>
            <a:off x="8739665" y="3569393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DEA66A-8FFB-4787-B02C-F5FC11D549D2}"/>
              </a:ext>
            </a:extLst>
          </p:cNvPr>
          <p:cNvSpPr/>
          <p:nvPr/>
        </p:nvSpPr>
        <p:spPr>
          <a:xfrm>
            <a:off x="11204818" y="3569393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1921344-5525-4D54-8E42-042FA00EB5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66567" y="2493926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596761F-BB3B-4DAA-AD3B-0E9809AD81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226781" y="2413120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5FE6AA38-6EA9-4F7E-B445-9CEB07F71BB4}"/>
              </a:ext>
            </a:extLst>
          </p:cNvPr>
          <p:cNvSpPr/>
          <p:nvPr/>
        </p:nvSpPr>
        <p:spPr>
          <a:xfrm>
            <a:off x="527594" y="5912070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5FD300A-5933-4FD0-B077-B88B1325F128}"/>
              </a:ext>
            </a:extLst>
          </p:cNvPr>
          <p:cNvSpPr/>
          <p:nvPr/>
        </p:nvSpPr>
        <p:spPr>
          <a:xfrm>
            <a:off x="2992747" y="5912070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E6F7BF0-2102-4A64-973F-00E29887B7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1154496" y="4836603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BA31B46-6831-4A54-8A14-34338372C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1014710" y="4755797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DC10A5FD-B39D-480D-B4BE-50F59A9C80E5}"/>
              </a:ext>
            </a:extLst>
          </p:cNvPr>
          <p:cNvSpPr/>
          <p:nvPr/>
        </p:nvSpPr>
        <p:spPr>
          <a:xfrm>
            <a:off x="4607020" y="5951552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8E43323-AD96-4D4B-BB57-951EAD8549E6}"/>
              </a:ext>
            </a:extLst>
          </p:cNvPr>
          <p:cNvSpPr/>
          <p:nvPr/>
        </p:nvSpPr>
        <p:spPr>
          <a:xfrm>
            <a:off x="7072173" y="5951552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3376CDF-9AE0-4A0F-A0CB-221ED01465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5233922" y="4876085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A2FE06E-1B12-49DD-8A84-01E434F7D6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5094136" y="4795279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156D78B6-C0B1-46D7-9D91-F8C236E2B759}"/>
              </a:ext>
            </a:extLst>
          </p:cNvPr>
          <p:cNvSpPr/>
          <p:nvPr/>
        </p:nvSpPr>
        <p:spPr>
          <a:xfrm>
            <a:off x="8693665" y="5921496"/>
            <a:ext cx="505046" cy="483782"/>
          </a:xfrm>
          <a:prstGeom prst="ellipse">
            <a:avLst/>
          </a:prstGeom>
          <a:solidFill>
            <a:srgbClr val="52D4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5711AC4-CF41-4851-8978-84468E817E49}"/>
              </a:ext>
            </a:extLst>
          </p:cNvPr>
          <p:cNvSpPr/>
          <p:nvPr/>
        </p:nvSpPr>
        <p:spPr>
          <a:xfrm>
            <a:off x="11158818" y="5921496"/>
            <a:ext cx="505046" cy="483782"/>
          </a:xfrm>
          <a:prstGeom prst="ellipse">
            <a:avLst/>
          </a:prstGeom>
          <a:solidFill>
            <a:srgbClr val="FEA51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F5D0408-CB2F-4353-AD21-76636F845C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9" t="29166" r="16847" b="34063"/>
          <a:stretch/>
        </p:blipFill>
        <p:spPr>
          <a:xfrm>
            <a:off x="9320567" y="4846029"/>
            <a:ext cx="1764709" cy="185232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171D34-1C8F-49F9-934A-CB97C563DB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27558" r="57930" b="35947"/>
          <a:stretch/>
        </p:blipFill>
        <p:spPr>
          <a:xfrm>
            <a:off x="9180781" y="4765223"/>
            <a:ext cx="2003728" cy="18523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238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1105</Words>
  <Application>Microsoft Office PowerPoint</Application>
  <PresentationFormat>Widescreen</PresentationFormat>
  <Paragraphs>93</Paragraphs>
  <Slides>7</Slides>
  <Notes>7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2026-03-30T23:38:31Z</dcterms:created>
  <dcterms:modified xsi:type="dcterms:W3CDTF">2026-04-07T03:48:22Z</dcterms:modified>
</cp:coreProperties>
</file>